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4" r:id="rId4"/>
    <p:sldId id="267" r:id="rId5"/>
    <p:sldId id="26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5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ED4357-343E-76D7-3DA7-F16C4C8A2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8D77A3F-7552-ADD5-F9B9-F2206949C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A4C2CD-1B1B-0A72-E425-19BEF651C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BD1602-9392-2D3A-E9B6-329269E00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8E0EE0-32BE-09DE-7D12-D13CBFB8E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5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72CA42-BF2F-9882-4EE8-A7FE649DB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5A13E4D-E9A9-3C5C-F430-A764344BE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ED6134-9FFB-74DA-6BC3-2CA8E5D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CB9F95-8C54-F01B-6C91-99A7744BC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826F08-07F3-4F5A-6072-D5053A649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54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C34759-08E3-626A-B9E0-5C05AA1B0F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3773B86-FA06-5044-87BA-057EEAAAF0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EFDEFB-3A8D-28DB-AE0E-0B896D4DE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DCBC4C-68A9-47B1-2AFF-87ED7D10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3C7DA-4B6D-F4A6-9D9E-2266C96BC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41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446981-0D81-90AD-85A2-AB190940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86572A-6088-6BC8-89E8-2C39F77C7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FB8990-A0F9-A001-397F-B08AB6CE6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235DB3-F01F-219A-5351-D35C06DA1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487959-110C-D8F8-724C-415DB0B5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22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04FE12-16C1-BD6C-71A1-58FAE0FA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CA0D1A-6FE2-5F1B-BDFA-115B711F1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FEB7B1-A7AD-C528-32B0-DC6EDA1CF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26385A-4F1B-7CA9-2578-4B00F0ECF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CB0EDC-66CE-08D6-F379-6B1F56D61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24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390D7B-ABF7-CA3B-B3A7-AD24ED3D1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66EE52-E6B5-CAE2-DBBB-DA868C59B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E620CD8-C16E-66D1-0123-363D6E22A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D472B3-9892-3D67-98DD-96530A60E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CE6F32-598F-7199-87BB-127A91258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39C325F-9788-368C-2946-3D03BD12E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71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EBE5F2-6106-5FEB-9412-525E97E7A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552C12-C300-6089-83A3-433F5ECE5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877493-1B48-9ABD-7D9B-F2A844466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9A1B3AA-F70D-62FE-3C5F-94173D8108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9312E0A-DDA4-696A-E924-F0161B29C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01FD121-20CF-B760-179C-1115EAD28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7BF9E54-642D-B9FA-720E-6CB79BEA6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0A0D180-9F44-5EA4-8407-E89094BF4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865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5C27EC-41E0-EF72-CED2-3CEEAE2CC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28952DE-4A89-C4DC-C212-53900FA02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850CFE3-B15D-6C54-8C51-4C9AD94DA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2BCD58-3CBB-CAB6-9C5A-5A77AC8B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955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E8F02F-628D-76BB-B41D-2305BAC31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E71E438-FBA0-897F-B3CF-94BB5D84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316BEB-310E-B4BB-A8EC-57E91425B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85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86255B-CFDA-BAFB-CA7F-B50BBD9FD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85CBB7-D312-B324-A20F-4CCC0F543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926093A-4735-534F-468D-B42F6A9EBC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65B916-1C4B-C70D-8F12-D02F1F89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CAA459-7636-7E2E-F5F2-65AE78380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1FBD9E-CC61-89ED-9ED4-1454360A4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18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660332-713C-A5BE-97D7-51CCE16FA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16AFA52-49A2-B540-E371-4CD6B4A275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0F45C8-E9D6-35DB-9445-C547A955A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789A3B5-2B28-7D24-DEB8-F11920399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6555D2-CEDE-8C46-2BAB-8A0B521FA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BA77C0-B433-0D32-2736-FFCA04DA7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69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E8E4426-F9F1-36B2-D14F-38DF62ED0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738901-E8C9-E8A5-93C6-9692E2337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2BD23C-0D21-5DBD-20D3-D188945DD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07665-2594-4448-A49B-2B87FC92DB35}" type="datetimeFigureOut">
              <a:rPr kumimoji="1" lang="ja-JP" altLang="en-US" smtClean="0"/>
              <a:t>2023/8/30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F3ABFF-9BB0-C1E4-1479-D1363472D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0322B1-1090-33B6-7A1C-F2D60C93F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8794A-33B3-4C0F-8EA7-450EAF790E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254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C2D91D-76D1-A518-61C6-5255EA3180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イノベーション理数探究基礎　</a:t>
            </a:r>
            <a:b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ミニ探究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Ⅰ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物理分野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9154FF3-D398-EE0F-551C-DFDA0C445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06487"/>
            <a:ext cx="9144000" cy="1629149"/>
          </a:xfrm>
        </p:spPr>
        <p:txBody>
          <a:bodyPr>
            <a:normAutofit/>
          </a:bodyPr>
          <a:lstStyle/>
          <a:p>
            <a:r>
              <a:rPr kumimoji="1" lang="ja-JP" altLang="en-US" sz="6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レポート課題</a:t>
            </a:r>
            <a:endParaRPr kumimoji="1" lang="en-US" altLang="ja-JP" sz="6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0776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F9F1A1-22D5-656F-CF77-57069B7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本時の課題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84CD06-AED0-BE55-18F4-F287CF22A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7390"/>
            <a:ext cx="10782994" cy="4650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4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電圧２．７</a:t>
            </a:r>
            <a:r>
              <a:rPr kumimoji="1" lang="en-US" altLang="ja-JP" sz="44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V</a:t>
            </a:r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をかけたときに、</a:t>
            </a:r>
            <a:endParaRPr kumimoji="1" lang="en-US" altLang="ja-JP" sz="4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流れる</a:t>
            </a:r>
            <a:r>
              <a:rPr kumimoji="1" lang="ja-JP" altLang="en-US" sz="44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電流が</a:t>
            </a:r>
            <a:r>
              <a:rPr lang="ja-JP" altLang="en-US" sz="44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１８</a:t>
            </a:r>
            <a:r>
              <a:rPr kumimoji="1" lang="en-US" altLang="ja-JP" sz="44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0mA</a:t>
            </a:r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になる回路を</a:t>
            </a:r>
            <a:endParaRPr kumimoji="1" lang="en-US" altLang="ja-JP" sz="4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組みなさい。</a:t>
            </a:r>
            <a:endParaRPr kumimoji="1" lang="en-US" altLang="ja-JP" sz="4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ただし、抵抗は</a:t>
            </a:r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10Ω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20Ω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50Ω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種類</a:t>
            </a:r>
            <a:endParaRPr lang="en-US" altLang="ja-JP" sz="4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を必要な数使えるものとするが、使用でき</a:t>
            </a:r>
            <a:endParaRPr lang="en-US" altLang="ja-JP" sz="4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るブレッドボードは</a:t>
            </a:r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枚である。</a:t>
            </a:r>
            <a:endParaRPr lang="en-US" altLang="ja-JP" sz="4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938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D16F4-5A68-F621-D297-4C5066329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抵抗のつなぎ方を撮影！レポートに添付。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5D57D0-12B9-6956-3AAE-0C23B8F67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B50D10E-48DD-0997-0C84-C67E1E71F866}"/>
              </a:ext>
            </a:extLst>
          </p:cNvPr>
          <p:cNvGrpSpPr/>
          <p:nvPr/>
        </p:nvGrpSpPr>
        <p:grpSpPr>
          <a:xfrm>
            <a:off x="1596044" y="1690688"/>
            <a:ext cx="9342120" cy="4897077"/>
            <a:chOff x="0" y="0"/>
            <a:chExt cx="6188710" cy="3249930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C76FDFEC-7018-773E-5370-2E0033777E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6188710" cy="324993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6D116A88-9D91-6A67-A958-3EE8ADC18EC2}"/>
                </a:ext>
              </a:extLst>
            </p:cNvPr>
            <p:cNvGrpSpPr/>
            <p:nvPr/>
          </p:nvGrpSpPr>
          <p:grpSpPr>
            <a:xfrm>
              <a:off x="381000" y="276225"/>
              <a:ext cx="5410200" cy="2731769"/>
              <a:chOff x="0" y="0"/>
              <a:chExt cx="5410200" cy="2731769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7A688881-1049-93D4-DA00-113175881B30}"/>
                  </a:ext>
                </a:extLst>
              </p:cNvPr>
              <p:cNvSpPr/>
              <p:nvPr/>
            </p:nvSpPr>
            <p:spPr>
              <a:xfrm>
                <a:off x="0" y="0"/>
                <a:ext cx="5391150" cy="47625"/>
              </a:xfrm>
              <a:prstGeom prst="rect">
                <a:avLst/>
              </a:prstGeom>
              <a:solidFill>
                <a:srgbClr val="7F7F7F">
                  <a:alpha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D6D8CA8A-BD5B-804F-5584-B88B5F37077F}"/>
                  </a:ext>
                </a:extLst>
              </p:cNvPr>
              <p:cNvSpPr/>
              <p:nvPr/>
            </p:nvSpPr>
            <p:spPr>
              <a:xfrm>
                <a:off x="0" y="171450"/>
                <a:ext cx="5391150" cy="45719"/>
              </a:xfrm>
              <a:prstGeom prst="rect">
                <a:avLst/>
              </a:prstGeom>
              <a:solidFill>
                <a:srgbClr val="7F7F7F">
                  <a:alpha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666E9DE3-5618-9FBE-8C1C-FBFF52CA1F6D}"/>
                  </a:ext>
                </a:extLst>
              </p:cNvPr>
              <p:cNvSpPr/>
              <p:nvPr/>
            </p:nvSpPr>
            <p:spPr>
              <a:xfrm>
                <a:off x="0" y="2505075"/>
                <a:ext cx="5391150" cy="45719"/>
              </a:xfrm>
              <a:prstGeom prst="rect">
                <a:avLst/>
              </a:prstGeom>
              <a:solidFill>
                <a:srgbClr val="7F7F7F">
                  <a:alpha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E9A28039-1B8B-35E3-373C-6B62F823AE9A}"/>
                  </a:ext>
                </a:extLst>
              </p:cNvPr>
              <p:cNvSpPr/>
              <p:nvPr/>
            </p:nvSpPr>
            <p:spPr>
              <a:xfrm flipV="1">
                <a:off x="19050" y="2686050"/>
                <a:ext cx="5391150" cy="45719"/>
              </a:xfrm>
              <a:prstGeom prst="rect">
                <a:avLst/>
              </a:prstGeom>
              <a:solidFill>
                <a:srgbClr val="7F7F7F">
                  <a:alpha val="6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2619DB28-3166-18F3-26F0-E649C17AB50E}"/>
                  </a:ext>
                </a:extLst>
              </p:cNvPr>
              <p:cNvGrpSpPr/>
              <p:nvPr/>
            </p:nvGrpSpPr>
            <p:grpSpPr>
              <a:xfrm>
                <a:off x="47625" y="438150"/>
                <a:ext cx="5324475" cy="866775"/>
                <a:chOff x="0" y="0"/>
                <a:chExt cx="5324475" cy="866775"/>
              </a:xfrm>
              <a:solidFill>
                <a:srgbClr val="7F7F7F">
                  <a:alpha val="60000"/>
                </a:srgbClr>
              </a:solidFill>
            </p:grpSpPr>
            <p:sp>
              <p:nvSpPr>
                <p:cNvPr id="52" name="正方形/長方形 51">
                  <a:extLst>
                    <a:ext uri="{FF2B5EF4-FFF2-40B4-BE49-F238E27FC236}">
                      <a16:creationId xmlns:a16="http://schemas.microsoft.com/office/drawing/2014/main" id="{512B1708-4DCE-9E6E-5F13-A0215A3A407D}"/>
                    </a:ext>
                  </a:extLst>
                </p:cNvPr>
                <p:cNvSpPr/>
                <p:nvPr/>
              </p:nvSpPr>
              <p:spPr>
                <a:xfrm>
                  <a:off x="0" y="9525"/>
                  <a:ext cx="47625" cy="83820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53" name="正方形/長方形 52">
                  <a:extLst>
                    <a:ext uri="{FF2B5EF4-FFF2-40B4-BE49-F238E27FC236}">
                      <a16:creationId xmlns:a16="http://schemas.microsoft.com/office/drawing/2014/main" id="{5C2352C1-F53F-0385-93C3-765159324CA6}"/>
                    </a:ext>
                  </a:extLst>
                </p:cNvPr>
                <p:cNvSpPr/>
                <p:nvPr/>
              </p:nvSpPr>
              <p:spPr>
                <a:xfrm>
                  <a:off x="180975" y="19050"/>
                  <a:ext cx="47625" cy="83820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185A0CC3-9361-C641-4C83-64B529D0BC9D}"/>
                    </a:ext>
                  </a:extLst>
                </p:cNvPr>
                <p:cNvSpPr/>
                <p:nvPr/>
              </p:nvSpPr>
              <p:spPr>
                <a:xfrm>
                  <a:off x="361950" y="9525"/>
                  <a:ext cx="47625" cy="83820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grpSp>
              <p:nvGrpSpPr>
                <p:cNvPr id="55" name="グループ化 54">
                  <a:extLst>
                    <a:ext uri="{FF2B5EF4-FFF2-40B4-BE49-F238E27FC236}">
                      <a16:creationId xmlns:a16="http://schemas.microsoft.com/office/drawing/2014/main" id="{2CE5547D-42A7-80D2-1140-3F3ED2B4DF41}"/>
                    </a:ext>
                  </a:extLst>
                </p:cNvPr>
                <p:cNvGrpSpPr/>
                <p:nvPr/>
              </p:nvGrpSpPr>
              <p:grpSpPr>
                <a:xfrm>
                  <a:off x="552450" y="9525"/>
                  <a:ext cx="409575" cy="847725"/>
                  <a:chOff x="0" y="0"/>
                  <a:chExt cx="409575" cy="847725"/>
                </a:xfrm>
                <a:grpFill/>
              </p:grpSpPr>
              <p:sp>
                <p:nvSpPr>
                  <p:cNvPr id="88" name="正方形/長方形 87">
                    <a:extLst>
                      <a:ext uri="{FF2B5EF4-FFF2-40B4-BE49-F238E27FC236}">
                        <a16:creationId xmlns:a16="http://schemas.microsoft.com/office/drawing/2014/main" id="{CA7B0F38-5BBE-08EC-D925-65FB6C6F8B4F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89" name="正方形/長方形 88">
                    <a:extLst>
                      <a:ext uri="{FF2B5EF4-FFF2-40B4-BE49-F238E27FC236}">
                        <a16:creationId xmlns:a16="http://schemas.microsoft.com/office/drawing/2014/main" id="{F7AC416B-4A43-5553-356D-C725E5756619}"/>
                      </a:ext>
                    </a:extLst>
                  </p:cNvPr>
                  <p:cNvSpPr/>
                  <p:nvPr/>
                </p:nvSpPr>
                <p:spPr>
                  <a:xfrm>
                    <a:off x="180975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90" name="正方形/長方形 89">
                    <a:extLst>
                      <a:ext uri="{FF2B5EF4-FFF2-40B4-BE49-F238E27FC236}">
                        <a16:creationId xmlns:a16="http://schemas.microsoft.com/office/drawing/2014/main" id="{009D725B-9B5B-4ABB-0CCB-5B2D247C163A}"/>
                      </a:ext>
                    </a:extLst>
                  </p:cNvPr>
                  <p:cNvSpPr/>
                  <p:nvPr/>
                </p:nvSpPr>
                <p:spPr>
                  <a:xfrm>
                    <a:off x="36195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56" name="グループ化 55">
                  <a:extLst>
                    <a:ext uri="{FF2B5EF4-FFF2-40B4-BE49-F238E27FC236}">
                      <a16:creationId xmlns:a16="http://schemas.microsoft.com/office/drawing/2014/main" id="{8E70B6A0-4344-69D4-51B3-D926A7B3B368}"/>
                    </a:ext>
                  </a:extLst>
                </p:cNvPr>
                <p:cNvGrpSpPr/>
                <p:nvPr/>
              </p:nvGrpSpPr>
              <p:grpSpPr>
                <a:xfrm>
                  <a:off x="1104900" y="0"/>
                  <a:ext cx="409575" cy="847725"/>
                  <a:chOff x="0" y="0"/>
                  <a:chExt cx="409575" cy="847725"/>
                </a:xfrm>
                <a:grpFill/>
              </p:grpSpPr>
              <p:sp>
                <p:nvSpPr>
                  <p:cNvPr id="85" name="正方形/長方形 84">
                    <a:extLst>
                      <a:ext uri="{FF2B5EF4-FFF2-40B4-BE49-F238E27FC236}">
                        <a16:creationId xmlns:a16="http://schemas.microsoft.com/office/drawing/2014/main" id="{A0578C9B-37AC-6440-D5EF-C2BF09F189F8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86" name="正方形/長方形 85">
                    <a:extLst>
                      <a:ext uri="{FF2B5EF4-FFF2-40B4-BE49-F238E27FC236}">
                        <a16:creationId xmlns:a16="http://schemas.microsoft.com/office/drawing/2014/main" id="{1458AA17-9EAC-F11D-1EB0-6403451C2589}"/>
                      </a:ext>
                    </a:extLst>
                  </p:cNvPr>
                  <p:cNvSpPr/>
                  <p:nvPr/>
                </p:nvSpPr>
                <p:spPr>
                  <a:xfrm>
                    <a:off x="180975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87" name="正方形/長方形 86">
                    <a:extLst>
                      <a:ext uri="{FF2B5EF4-FFF2-40B4-BE49-F238E27FC236}">
                        <a16:creationId xmlns:a16="http://schemas.microsoft.com/office/drawing/2014/main" id="{0AF0D7AB-3A92-CC91-D619-CBE22D13760E}"/>
                      </a:ext>
                    </a:extLst>
                  </p:cNvPr>
                  <p:cNvSpPr/>
                  <p:nvPr/>
                </p:nvSpPr>
                <p:spPr>
                  <a:xfrm>
                    <a:off x="36195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57" name="グループ化 56">
                  <a:extLst>
                    <a:ext uri="{FF2B5EF4-FFF2-40B4-BE49-F238E27FC236}">
                      <a16:creationId xmlns:a16="http://schemas.microsoft.com/office/drawing/2014/main" id="{DF0CE75D-40E2-E9EE-AAE6-BF7B1AA22654}"/>
                    </a:ext>
                  </a:extLst>
                </p:cNvPr>
                <p:cNvGrpSpPr/>
                <p:nvPr/>
              </p:nvGrpSpPr>
              <p:grpSpPr>
                <a:xfrm>
                  <a:off x="1638300" y="9525"/>
                  <a:ext cx="1514475" cy="857250"/>
                  <a:chOff x="0" y="0"/>
                  <a:chExt cx="1514475" cy="857250"/>
                </a:xfrm>
                <a:grpFill/>
              </p:grpSpPr>
              <p:sp>
                <p:nvSpPr>
                  <p:cNvPr id="74" name="正方形/長方形 73">
                    <a:extLst>
                      <a:ext uri="{FF2B5EF4-FFF2-40B4-BE49-F238E27FC236}">
                        <a16:creationId xmlns:a16="http://schemas.microsoft.com/office/drawing/2014/main" id="{C5211422-BE8C-084E-8186-6BC710DE0AC4}"/>
                      </a:ext>
                    </a:extLst>
                  </p:cNvPr>
                  <p:cNvSpPr/>
                  <p:nvPr/>
                </p:nvSpPr>
                <p:spPr>
                  <a:xfrm>
                    <a:off x="0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75" name="正方形/長方形 74">
                    <a:extLst>
                      <a:ext uri="{FF2B5EF4-FFF2-40B4-BE49-F238E27FC236}">
                        <a16:creationId xmlns:a16="http://schemas.microsoft.com/office/drawing/2014/main" id="{0DA0680C-3CF4-B59C-9554-27BB8BED6132}"/>
                      </a:ext>
                    </a:extLst>
                  </p:cNvPr>
                  <p:cNvSpPr/>
                  <p:nvPr/>
                </p:nvSpPr>
                <p:spPr>
                  <a:xfrm>
                    <a:off x="180975" y="1905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76" name="正方形/長方形 75">
                    <a:extLst>
                      <a:ext uri="{FF2B5EF4-FFF2-40B4-BE49-F238E27FC236}">
                        <a16:creationId xmlns:a16="http://schemas.microsoft.com/office/drawing/2014/main" id="{7EA3DEC0-DDDD-7686-3AEC-1299E7EDA759}"/>
                      </a:ext>
                    </a:extLst>
                  </p:cNvPr>
                  <p:cNvSpPr/>
                  <p:nvPr/>
                </p:nvSpPr>
                <p:spPr>
                  <a:xfrm>
                    <a:off x="361950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grpSp>
                <p:nvGrpSpPr>
                  <p:cNvPr id="77" name="グループ化 76">
                    <a:extLst>
                      <a:ext uri="{FF2B5EF4-FFF2-40B4-BE49-F238E27FC236}">
                        <a16:creationId xmlns:a16="http://schemas.microsoft.com/office/drawing/2014/main" id="{4983D758-A8D6-B10B-628C-3D04BA9AD1ED}"/>
                      </a:ext>
                    </a:extLst>
                  </p:cNvPr>
                  <p:cNvGrpSpPr/>
                  <p:nvPr/>
                </p:nvGrpSpPr>
                <p:grpSpPr>
                  <a:xfrm>
                    <a:off x="552450" y="9525"/>
                    <a:ext cx="409575" cy="847725"/>
                    <a:chOff x="0" y="0"/>
                    <a:chExt cx="409575" cy="847725"/>
                  </a:xfrm>
                  <a:grpFill/>
                </p:grpSpPr>
                <p:sp>
                  <p:nvSpPr>
                    <p:cNvPr id="82" name="正方形/長方形 81">
                      <a:extLst>
                        <a:ext uri="{FF2B5EF4-FFF2-40B4-BE49-F238E27FC236}">
                          <a16:creationId xmlns:a16="http://schemas.microsoft.com/office/drawing/2014/main" id="{328F24F2-0866-F36F-D97B-D76D40D260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83" name="正方形/長方形 82">
                      <a:extLst>
                        <a:ext uri="{FF2B5EF4-FFF2-40B4-BE49-F238E27FC236}">
                          <a16:creationId xmlns:a16="http://schemas.microsoft.com/office/drawing/2014/main" id="{07B2935E-BB40-1C56-8C68-4F53F521C8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0975" y="9525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84" name="正方形/長方形 83">
                      <a:extLst>
                        <a:ext uri="{FF2B5EF4-FFF2-40B4-BE49-F238E27FC236}">
                          <a16:creationId xmlns:a16="http://schemas.microsoft.com/office/drawing/2014/main" id="{7816EE4C-D7BD-431C-7555-28988CB58A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195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78" name="グループ化 77">
                    <a:extLst>
                      <a:ext uri="{FF2B5EF4-FFF2-40B4-BE49-F238E27FC236}">
                        <a16:creationId xmlns:a16="http://schemas.microsoft.com/office/drawing/2014/main" id="{48EDA37B-A458-9326-7B9E-2B5AA665F83C}"/>
                      </a:ext>
                    </a:extLst>
                  </p:cNvPr>
                  <p:cNvGrpSpPr/>
                  <p:nvPr/>
                </p:nvGrpSpPr>
                <p:grpSpPr>
                  <a:xfrm>
                    <a:off x="1104900" y="0"/>
                    <a:ext cx="409575" cy="847725"/>
                    <a:chOff x="0" y="0"/>
                    <a:chExt cx="409575" cy="847725"/>
                  </a:xfrm>
                  <a:grpFill/>
                </p:grpSpPr>
                <p:sp>
                  <p:nvSpPr>
                    <p:cNvPr id="79" name="正方形/長方形 78">
                      <a:extLst>
                        <a:ext uri="{FF2B5EF4-FFF2-40B4-BE49-F238E27FC236}">
                          <a16:creationId xmlns:a16="http://schemas.microsoft.com/office/drawing/2014/main" id="{6788E25E-0A64-4D77-5878-59A048D0BB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80" name="正方形/長方形 79">
                      <a:extLst>
                        <a:ext uri="{FF2B5EF4-FFF2-40B4-BE49-F238E27FC236}">
                          <a16:creationId xmlns:a16="http://schemas.microsoft.com/office/drawing/2014/main" id="{53F3CF0A-89B6-BC10-873E-7F00719956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0975" y="9525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81" name="正方形/長方形 80">
                      <a:extLst>
                        <a:ext uri="{FF2B5EF4-FFF2-40B4-BE49-F238E27FC236}">
                          <a16:creationId xmlns:a16="http://schemas.microsoft.com/office/drawing/2014/main" id="{2E53C7C3-FC01-1A75-A74A-93D5D29B4C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195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</p:grpSp>
            </p:grpSp>
            <p:grpSp>
              <p:nvGrpSpPr>
                <p:cNvPr id="58" name="グループ化 57">
                  <a:extLst>
                    <a:ext uri="{FF2B5EF4-FFF2-40B4-BE49-F238E27FC236}">
                      <a16:creationId xmlns:a16="http://schemas.microsoft.com/office/drawing/2014/main" id="{28E9FDF6-FA7D-9891-BDFC-7E3D70F52D29}"/>
                    </a:ext>
                  </a:extLst>
                </p:cNvPr>
                <p:cNvGrpSpPr/>
                <p:nvPr/>
              </p:nvGrpSpPr>
              <p:grpSpPr>
                <a:xfrm>
                  <a:off x="3267075" y="9525"/>
                  <a:ext cx="1514475" cy="857250"/>
                  <a:chOff x="0" y="0"/>
                  <a:chExt cx="1514475" cy="857250"/>
                </a:xfrm>
                <a:grpFill/>
              </p:grpSpPr>
              <p:sp>
                <p:nvSpPr>
                  <p:cNvPr id="63" name="正方形/長方形 62">
                    <a:extLst>
                      <a:ext uri="{FF2B5EF4-FFF2-40B4-BE49-F238E27FC236}">
                        <a16:creationId xmlns:a16="http://schemas.microsoft.com/office/drawing/2014/main" id="{CEA34E21-EBDC-293A-F59C-474A91D6477A}"/>
                      </a:ext>
                    </a:extLst>
                  </p:cNvPr>
                  <p:cNvSpPr/>
                  <p:nvPr/>
                </p:nvSpPr>
                <p:spPr>
                  <a:xfrm>
                    <a:off x="0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64" name="正方形/長方形 63">
                    <a:extLst>
                      <a:ext uri="{FF2B5EF4-FFF2-40B4-BE49-F238E27FC236}">
                        <a16:creationId xmlns:a16="http://schemas.microsoft.com/office/drawing/2014/main" id="{BB3C5C45-183F-42FD-5CEF-FE962EC6D1A1}"/>
                      </a:ext>
                    </a:extLst>
                  </p:cNvPr>
                  <p:cNvSpPr/>
                  <p:nvPr/>
                </p:nvSpPr>
                <p:spPr>
                  <a:xfrm>
                    <a:off x="180975" y="1905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65" name="正方形/長方形 64">
                    <a:extLst>
                      <a:ext uri="{FF2B5EF4-FFF2-40B4-BE49-F238E27FC236}">
                        <a16:creationId xmlns:a16="http://schemas.microsoft.com/office/drawing/2014/main" id="{B496283B-C4A9-A9C0-D735-D7AE024846F8}"/>
                      </a:ext>
                    </a:extLst>
                  </p:cNvPr>
                  <p:cNvSpPr/>
                  <p:nvPr/>
                </p:nvSpPr>
                <p:spPr>
                  <a:xfrm>
                    <a:off x="361950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grpSp>
                <p:nvGrpSpPr>
                  <p:cNvPr id="66" name="グループ化 65">
                    <a:extLst>
                      <a:ext uri="{FF2B5EF4-FFF2-40B4-BE49-F238E27FC236}">
                        <a16:creationId xmlns:a16="http://schemas.microsoft.com/office/drawing/2014/main" id="{CB4AA268-55BC-C9FD-41A2-7A5BF3AC23F1}"/>
                      </a:ext>
                    </a:extLst>
                  </p:cNvPr>
                  <p:cNvGrpSpPr/>
                  <p:nvPr/>
                </p:nvGrpSpPr>
                <p:grpSpPr>
                  <a:xfrm>
                    <a:off x="552450" y="9525"/>
                    <a:ext cx="409575" cy="847725"/>
                    <a:chOff x="0" y="0"/>
                    <a:chExt cx="409575" cy="847725"/>
                  </a:xfrm>
                  <a:grpFill/>
                </p:grpSpPr>
                <p:sp>
                  <p:nvSpPr>
                    <p:cNvPr id="71" name="正方形/長方形 70">
                      <a:extLst>
                        <a:ext uri="{FF2B5EF4-FFF2-40B4-BE49-F238E27FC236}">
                          <a16:creationId xmlns:a16="http://schemas.microsoft.com/office/drawing/2014/main" id="{FA4DBF13-1B10-2401-3CD8-C09D5419FF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72" name="正方形/長方形 71">
                      <a:extLst>
                        <a:ext uri="{FF2B5EF4-FFF2-40B4-BE49-F238E27FC236}">
                          <a16:creationId xmlns:a16="http://schemas.microsoft.com/office/drawing/2014/main" id="{DE31C1D5-497F-34BA-EEE4-9A7950852B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0975" y="9525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73" name="正方形/長方形 72">
                      <a:extLst>
                        <a:ext uri="{FF2B5EF4-FFF2-40B4-BE49-F238E27FC236}">
                          <a16:creationId xmlns:a16="http://schemas.microsoft.com/office/drawing/2014/main" id="{F1B45019-F032-8F57-8A0D-0BE430B2A2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195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67" name="グループ化 66">
                    <a:extLst>
                      <a:ext uri="{FF2B5EF4-FFF2-40B4-BE49-F238E27FC236}">
                        <a16:creationId xmlns:a16="http://schemas.microsoft.com/office/drawing/2014/main" id="{D6B30C9A-FD01-B614-B664-B3BC0EEAA005}"/>
                      </a:ext>
                    </a:extLst>
                  </p:cNvPr>
                  <p:cNvGrpSpPr/>
                  <p:nvPr/>
                </p:nvGrpSpPr>
                <p:grpSpPr>
                  <a:xfrm>
                    <a:off x="1104900" y="0"/>
                    <a:ext cx="409575" cy="847725"/>
                    <a:chOff x="0" y="0"/>
                    <a:chExt cx="409575" cy="847725"/>
                  </a:xfrm>
                  <a:grpFill/>
                </p:grpSpPr>
                <p:sp>
                  <p:nvSpPr>
                    <p:cNvPr id="68" name="正方形/長方形 67">
                      <a:extLst>
                        <a:ext uri="{FF2B5EF4-FFF2-40B4-BE49-F238E27FC236}">
                          <a16:creationId xmlns:a16="http://schemas.microsoft.com/office/drawing/2014/main" id="{EED1CE8F-343D-5A7B-4312-20970527AF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69" name="正方形/長方形 68">
                      <a:extLst>
                        <a:ext uri="{FF2B5EF4-FFF2-40B4-BE49-F238E27FC236}">
                          <a16:creationId xmlns:a16="http://schemas.microsoft.com/office/drawing/2014/main" id="{1AFA1F47-A04F-F11C-4E1F-2502DF6F17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0975" y="9525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70" name="正方形/長方形 69">
                      <a:extLst>
                        <a:ext uri="{FF2B5EF4-FFF2-40B4-BE49-F238E27FC236}">
                          <a16:creationId xmlns:a16="http://schemas.microsoft.com/office/drawing/2014/main" id="{15B9CF15-49FA-CC57-3124-E4953D789A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195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</p:grpSp>
            </p:grpSp>
            <p:grpSp>
              <p:nvGrpSpPr>
                <p:cNvPr id="59" name="グループ化 58">
                  <a:extLst>
                    <a:ext uri="{FF2B5EF4-FFF2-40B4-BE49-F238E27FC236}">
                      <a16:creationId xmlns:a16="http://schemas.microsoft.com/office/drawing/2014/main" id="{5FC3F244-B8D4-D493-3793-F0B777599A6A}"/>
                    </a:ext>
                  </a:extLst>
                </p:cNvPr>
                <p:cNvGrpSpPr/>
                <p:nvPr/>
              </p:nvGrpSpPr>
              <p:grpSpPr>
                <a:xfrm>
                  <a:off x="4914900" y="0"/>
                  <a:ext cx="409575" cy="847725"/>
                  <a:chOff x="0" y="0"/>
                  <a:chExt cx="409575" cy="847725"/>
                </a:xfrm>
                <a:grpFill/>
              </p:grpSpPr>
              <p:sp>
                <p:nvSpPr>
                  <p:cNvPr id="60" name="正方形/長方形 59">
                    <a:extLst>
                      <a:ext uri="{FF2B5EF4-FFF2-40B4-BE49-F238E27FC236}">
                        <a16:creationId xmlns:a16="http://schemas.microsoft.com/office/drawing/2014/main" id="{7A0CDA77-4770-D550-6479-740937FA6D40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61" name="正方形/長方形 60">
                    <a:extLst>
                      <a:ext uri="{FF2B5EF4-FFF2-40B4-BE49-F238E27FC236}">
                        <a16:creationId xmlns:a16="http://schemas.microsoft.com/office/drawing/2014/main" id="{D8C450E1-E500-F90E-8721-46388A025755}"/>
                      </a:ext>
                    </a:extLst>
                  </p:cNvPr>
                  <p:cNvSpPr/>
                  <p:nvPr/>
                </p:nvSpPr>
                <p:spPr>
                  <a:xfrm>
                    <a:off x="180975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62" name="正方形/長方形 61">
                    <a:extLst>
                      <a:ext uri="{FF2B5EF4-FFF2-40B4-BE49-F238E27FC236}">
                        <a16:creationId xmlns:a16="http://schemas.microsoft.com/office/drawing/2014/main" id="{6EAF8EF0-B653-F66A-763A-619BB1DD168B}"/>
                      </a:ext>
                    </a:extLst>
                  </p:cNvPr>
                  <p:cNvSpPr/>
                  <p:nvPr/>
                </p:nvSpPr>
                <p:spPr>
                  <a:xfrm>
                    <a:off x="36195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</p:grpSp>
          </p:grpSp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C9F2131B-8794-23E1-5E94-24D964292C1A}"/>
                  </a:ext>
                </a:extLst>
              </p:cNvPr>
              <p:cNvGrpSpPr/>
              <p:nvPr/>
            </p:nvGrpSpPr>
            <p:grpSpPr>
              <a:xfrm>
                <a:off x="47625" y="1419225"/>
                <a:ext cx="5324475" cy="866775"/>
                <a:chOff x="0" y="0"/>
                <a:chExt cx="5324475" cy="866775"/>
              </a:xfrm>
              <a:solidFill>
                <a:srgbClr val="7F7F7F">
                  <a:alpha val="60000"/>
                </a:srgbClr>
              </a:solidFill>
            </p:grpSpPr>
            <p:sp>
              <p:nvSpPr>
                <p:cNvPr id="13" name="正方形/長方形 12">
                  <a:extLst>
                    <a:ext uri="{FF2B5EF4-FFF2-40B4-BE49-F238E27FC236}">
                      <a16:creationId xmlns:a16="http://schemas.microsoft.com/office/drawing/2014/main" id="{F616A178-F2CB-A628-2020-61CA424A4F68}"/>
                    </a:ext>
                  </a:extLst>
                </p:cNvPr>
                <p:cNvSpPr/>
                <p:nvPr/>
              </p:nvSpPr>
              <p:spPr>
                <a:xfrm>
                  <a:off x="0" y="9525"/>
                  <a:ext cx="47625" cy="83820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4" name="正方形/長方形 13">
                  <a:extLst>
                    <a:ext uri="{FF2B5EF4-FFF2-40B4-BE49-F238E27FC236}">
                      <a16:creationId xmlns:a16="http://schemas.microsoft.com/office/drawing/2014/main" id="{CE29F25A-C715-E266-13E9-13684EFE1CD2}"/>
                    </a:ext>
                  </a:extLst>
                </p:cNvPr>
                <p:cNvSpPr/>
                <p:nvPr/>
              </p:nvSpPr>
              <p:spPr>
                <a:xfrm>
                  <a:off x="180975" y="19050"/>
                  <a:ext cx="47625" cy="83820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5" name="正方形/長方形 14">
                  <a:extLst>
                    <a:ext uri="{FF2B5EF4-FFF2-40B4-BE49-F238E27FC236}">
                      <a16:creationId xmlns:a16="http://schemas.microsoft.com/office/drawing/2014/main" id="{044AF674-86C9-69CF-BEDD-FC82096110C5}"/>
                    </a:ext>
                  </a:extLst>
                </p:cNvPr>
                <p:cNvSpPr/>
                <p:nvPr/>
              </p:nvSpPr>
              <p:spPr>
                <a:xfrm>
                  <a:off x="361950" y="9525"/>
                  <a:ext cx="47625" cy="838200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grpSp>
              <p:nvGrpSpPr>
                <p:cNvPr id="16" name="グループ化 15">
                  <a:extLst>
                    <a:ext uri="{FF2B5EF4-FFF2-40B4-BE49-F238E27FC236}">
                      <a16:creationId xmlns:a16="http://schemas.microsoft.com/office/drawing/2014/main" id="{423FBEC3-29C4-D4A5-9D5E-782B9190F0F9}"/>
                    </a:ext>
                  </a:extLst>
                </p:cNvPr>
                <p:cNvGrpSpPr/>
                <p:nvPr/>
              </p:nvGrpSpPr>
              <p:grpSpPr>
                <a:xfrm>
                  <a:off x="552450" y="9525"/>
                  <a:ext cx="409575" cy="847725"/>
                  <a:chOff x="0" y="0"/>
                  <a:chExt cx="409575" cy="847725"/>
                </a:xfrm>
                <a:grpFill/>
              </p:grpSpPr>
              <p:sp>
                <p:nvSpPr>
                  <p:cNvPr id="49" name="正方形/長方形 48">
                    <a:extLst>
                      <a:ext uri="{FF2B5EF4-FFF2-40B4-BE49-F238E27FC236}">
                        <a16:creationId xmlns:a16="http://schemas.microsoft.com/office/drawing/2014/main" id="{97909431-3248-9683-8AB4-5EC2B551DD3E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50" name="正方形/長方形 49">
                    <a:extLst>
                      <a:ext uri="{FF2B5EF4-FFF2-40B4-BE49-F238E27FC236}">
                        <a16:creationId xmlns:a16="http://schemas.microsoft.com/office/drawing/2014/main" id="{9F51FE16-0865-8B3C-C176-6EFCCE61DB54}"/>
                      </a:ext>
                    </a:extLst>
                  </p:cNvPr>
                  <p:cNvSpPr/>
                  <p:nvPr/>
                </p:nvSpPr>
                <p:spPr>
                  <a:xfrm>
                    <a:off x="180975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51" name="正方形/長方形 50">
                    <a:extLst>
                      <a:ext uri="{FF2B5EF4-FFF2-40B4-BE49-F238E27FC236}">
                        <a16:creationId xmlns:a16="http://schemas.microsoft.com/office/drawing/2014/main" id="{9D16F2F0-2371-0937-3232-47E4AF4E995B}"/>
                      </a:ext>
                    </a:extLst>
                  </p:cNvPr>
                  <p:cNvSpPr/>
                  <p:nvPr/>
                </p:nvSpPr>
                <p:spPr>
                  <a:xfrm>
                    <a:off x="36195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7" name="グループ化 16">
                  <a:extLst>
                    <a:ext uri="{FF2B5EF4-FFF2-40B4-BE49-F238E27FC236}">
                      <a16:creationId xmlns:a16="http://schemas.microsoft.com/office/drawing/2014/main" id="{CA842C8E-DFB4-BA12-E1F5-74F238AC12CF}"/>
                    </a:ext>
                  </a:extLst>
                </p:cNvPr>
                <p:cNvGrpSpPr/>
                <p:nvPr/>
              </p:nvGrpSpPr>
              <p:grpSpPr>
                <a:xfrm>
                  <a:off x="1104900" y="0"/>
                  <a:ext cx="409575" cy="847725"/>
                  <a:chOff x="0" y="0"/>
                  <a:chExt cx="409575" cy="847725"/>
                </a:xfrm>
                <a:grpFill/>
              </p:grpSpPr>
              <p:sp>
                <p:nvSpPr>
                  <p:cNvPr id="46" name="正方形/長方形 45">
                    <a:extLst>
                      <a:ext uri="{FF2B5EF4-FFF2-40B4-BE49-F238E27FC236}">
                        <a16:creationId xmlns:a16="http://schemas.microsoft.com/office/drawing/2014/main" id="{69158D94-30D2-4F5A-FAF3-BA99D89737A9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47" name="正方形/長方形 46">
                    <a:extLst>
                      <a:ext uri="{FF2B5EF4-FFF2-40B4-BE49-F238E27FC236}">
                        <a16:creationId xmlns:a16="http://schemas.microsoft.com/office/drawing/2014/main" id="{66F8A83E-FBF9-9B48-A6D0-9F58868A9CC0}"/>
                      </a:ext>
                    </a:extLst>
                  </p:cNvPr>
                  <p:cNvSpPr/>
                  <p:nvPr/>
                </p:nvSpPr>
                <p:spPr>
                  <a:xfrm>
                    <a:off x="180975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48" name="正方形/長方形 47">
                    <a:extLst>
                      <a:ext uri="{FF2B5EF4-FFF2-40B4-BE49-F238E27FC236}">
                        <a16:creationId xmlns:a16="http://schemas.microsoft.com/office/drawing/2014/main" id="{CED20D8B-CB54-2ECF-6DA6-E50424A5C342}"/>
                      </a:ext>
                    </a:extLst>
                  </p:cNvPr>
                  <p:cNvSpPr/>
                  <p:nvPr/>
                </p:nvSpPr>
                <p:spPr>
                  <a:xfrm>
                    <a:off x="36195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18" name="グループ化 17">
                  <a:extLst>
                    <a:ext uri="{FF2B5EF4-FFF2-40B4-BE49-F238E27FC236}">
                      <a16:creationId xmlns:a16="http://schemas.microsoft.com/office/drawing/2014/main" id="{58068519-5E24-E5CD-6EF9-1A3CAA7EC6D5}"/>
                    </a:ext>
                  </a:extLst>
                </p:cNvPr>
                <p:cNvGrpSpPr/>
                <p:nvPr/>
              </p:nvGrpSpPr>
              <p:grpSpPr>
                <a:xfrm>
                  <a:off x="1638300" y="9525"/>
                  <a:ext cx="1514475" cy="857250"/>
                  <a:chOff x="0" y="0"/>
                  <a:chExt cx="1514475" cy="857250"/>
                </a:xfrm>
                <a:grpFill/>
              </p:grpSpPr>
              <p:sp>
                <p:nvSpPr>
                  <p:cNvPr id="35" name="正方形/長方形 34">
                    <a:extLst>
                      <a:ext uri="{FF2B5EF4-FFF2-40B4-BE49-F238E27FC236}">
                        <a16:creationId xmlns:a16="http://schemas.microsoft.com/office/drawing/2014/main" id="{46F9436E-ABB8-10F3-29A4-02B1E66C136D}"/>
                      </a:ext>
                    </a:extLst>
                  </p:cNvPr>
                  <p:cNvSpPr/>
                  <p:nvPr/>
                </p:nvSpPr>
                <p:spPr>
                  <a:xfrm>
                    <a:off x="0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36" name="正方形/長方形 35">
                    <a:extLst>
                      <a:ext uri="{FF2B5EF4-FFF2-40B4-BE49-F238E27FC236}">
                        <a16:creationId xmlns:a16="http://schemas.microsoft.com/office/drawing/2014/main" id="{FEF98D1F-AA14-5CA7-59B8-11B92C97D080}"/>
                      </a:ext>
                    </a:extLst>
                  </p:cNvPr>
                  <p:cNvSpPr/>
                  <p:nvPr/>
                </p:nvSpPr>
                <p:spPr>
                  <a:xfrm>
                    <a:off x="180975" y="1905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37" name="正方形/長方形 36">
                    <a:extLst>
                      <a:ext uri="{FF2B5EF4-FFF2-40B4-BE49-F238E27FC236}">
                        <a16:creationId xmlns:a16="http://schemas.microsoft.com/office/drawing/2014/main" id="{13590702-A50D-45B9-F7A2-ABBFD26CE43D}"/>
                      </a:ext>
                    </a:extLst>
                  </p:cNvPr>
                  <p:cNvSpPr/>
                  <p:nvPr/>
                </p:nvSpPr>
                <p:spPr>
                  <a:xfrm>
                    <a:off x="361950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grpSp>
                <p:nvGrpSpPr>
                  <p:cNvPr id="38" name="グループ化 37">
                    <a:extLst>
                      <a:ext uri="{FF2B5EF4-FFF2-40B4-BE49-F238E27FC236}">
                        <a16:creationId xmlns:a16="http://schemas.microsoft.com/office/drawing/2014/main" id="{91EF1FF8-CBCE-EA97-71F7-CB71F856EECC}"/>
                      </a:ext>
                    </a:extLst>
                  </p:cNvPr>
                  <p:cNvGrpSpPr/>
                  <p:nvPr/>
                </p:nvGrpSpPr>
                <p:grpSpPr>
                  <a:xfrm>
                    <a:off x="552450" y="9525"/>
                    <a:ext cx="409575" cy="847725"/>
                    <a:chOff x="0" y="0"/>
                    <a:chExt cx="409575" cy="847725"/>
                  </a:xfrm>
                  <a:grpFill/>
                </p:grpSpPr>
                <p:sp>
                  <p:nvSpPr>
                    <p:cNvPr id="43" name="正方形/長方形 42">
                      <a:extLst>
                        <a:ext uri="{FF2B5EF4-FFF2-40B4-BE49-F238E27FC236}">
                          <a16:creationId xmlns:a16="http://schemas.microsoft.com/office/drawing/2014/main" id="{CE3C6E5D-5BCC-314A-DC4E-E107633DF2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44" name="正方形/長方形 43">
                      <a:extLst>
                        <a:ext uri="{FF2B5EF4-FFF2-40B4-BE49-F238E27FC236}">
                          <a16:creationId xmlns:a16="http://schemas.microsoft.com/office/drawing/2014/main" id="{C22B51A3-CB75-4E2C-05A8-33A9FC8835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0975" y="9525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45" name="正方形/長方形 44">
                      <a:extLst>
                        <a:ext uri="{FF2B5EF4-FFF2-40B4-BE49-F238E27FC236}">
                          <a16:creationId xmlns:a16="http://schemas.microsoft.com/office/drawing/2014/main" id="{9C1896F3-86A5-42AA-9286-DAFDF62846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195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39" name="グループ化 38">
                    <a:extLst>
                      <a:ext uri="{FF2B5EF4-FFF2-40B4-BE49-F238E27FC236}">
                        <a16:creationId xmlns:a16="http://schemas.microsoft.com/office/drawing/2014/main" id="{01B0746F-04AE-9A6E-9F10-ACB93278713D}"/>
                      </a:ext>
                    </a:extLst>
                  </p:cNvPr>
                  <p:cNvGrpSpPr/>
                  <p:nvPr/>
                </p:nvGrpSpPr>
                <p:grpSpPr>
                  <a:xfrm>
                    <a:off x="1104900" y="0"/>
                    <a:ext cx="409575" cy="847725"/>
                    <a:chOff x="0" y="0"/>
                    <a:chExt cx="409575" cy="847725"/>
                  </a:xfrm>
                  <a:grpFill/>
                </p:grpSpPr>
                <p:sp>
                  <p:nvSpPr>
                    <p:cNvPr id="40" name="正方形/長方形 39">
                      <a:extLst>
                        <a:ext uri="{FF2B5EF4-FFF2-40B4-BE49-F238E27FC236}">
                          <a16:creationId xmlns:a16="http://schemas.microsoft.com/office/drawing/2014/main" id="{90FBCA92-5970-4708-E71B-F22D9CCAD8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41" name="正方形/長方形 40">
                      <a:extLst>
                        <a:ext uri="{FF2B5EF4-FFF2-40B4-BE49-F238E27FC236}">
                          <a16:creationId xmlns:a16="http://schemas.microsoft.com/office/drawing/2014/main" id="{5050FC89-18C7-E83A-D146-E600E66F88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0975" y="9525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42" name="正方形/長方形 41">
                      <a:extLst>
                        <a:ext uri="{FF2B5EF4-FFF2-40B4-BE49-F238E27FC236}">
                          <a16:creationId xmlns:a16="http://schemas.microsoft.com/office/drawing/2014/main" id="{35723C5D-D88E-A7A9-ABD7-20A1130303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195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</p:grpSp>
            </p:grpSp>
            <p:grpSp>
              <p:nvGrpSpPr>
                <p:cNvPr id="19" name="グループ化 18">
                  <a:extLst>
                    <a:ext uri="{FF2B5EF4-FFF2-40B4-BE49-F238E27FC236}">
                      <a16:creationId xmlns:a16="http://schemas.microsoft.com/office/drawing/2014/main" id="{69CD0D19-D83C-604F-5578-3FD1F4F5B45D}"/>
                    </a:ext>
                  </a:extLst>
                </p:cNvPr>
                <p:cNvGrpSpPr/>
                <p:nvPr/>
              </p:nvGrpSpPr>
              <p:grpSpPr>
                <a:xfrm>
                  <a:off x="3267075" y="9525"/>
                  <a:ext cx="1514475" cy="857250"/>
                  <a:chOff x="0" y="0"/>
                  <a:chExt cx="1514475" cy="857250"/>
                </a:xfrm>
                <a:grpFill/>
              </p:grpSpPr>
              <p:sp>
                <p:nvSpPr>
                  <p:cNvPr id="24" name="正方形/長方形 23">
                    <a:extLst>
                      <a:ext uri="{FF2B5EF4-FFF2-40B4-BE49-F238E27FC236}">
                        <a16:creationId xmlns:a16="http://schemas.microsoft.com/office/drawing/2014/main" id="{3F145678-8E7B-1A5F-3218-5CFB1544AB61}"/>
                      </a:ext>
                    </a:extLst>
                  </p:cNvPr>
                  <p:cNvSpPr/>
                  <p:nvPr/>
                </p:nvSpPr>
                <p:spPr>
                  <a:xfrm>
                    <a:off x="0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25" name="正方形/長方形 24">
                    <a:extLst>
                      <a:ext uri="{FF2B5EF4-FFF2-40B4-BE49-F238E27FC236}">
                        <a16:creationId xmlns:a16="http://schemas.microsoft.com/office/drawing/2014/main" id="{7DF36CAC-F4E2-2CBF-9833-6160B31EDD58}"/>
                      </a:ext>
                    </a:extLst>
                  </p:cNvPr>
                  <p:cNvSpPr/>
                  <p:nvPr/>
                </p:nvSpPr>
                <p:spPr>
                  <a:xfrm>
                    <a:off x="180975" y="1905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26" name="正方形/長方形 25">
                    <a:extLst>
                      <a:ext uri="{FF2B5EF4-FFF2-40B4-BE49-F238E27FC236}">
                        <a16:creationId xmlns:a16="http://schemas.microsoft.com/office/drawing/2014/main" id="{1EBCA31D-5249-D06D-FF6A-D77DCFDC89D9}"/>
                      </a:ext>
                    </a:extLst>
                  </p:cNvPr>
                  <p:cNvSpPr/>
                  <p:nvPr/>
                </p:nvSpPr>
                <p:spPr>
                  <a:xfrm>
                    <a:off x="361950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grpSp>
                <p:nvGrpSpPr>
                  <p:cNvPr id="27" name="グループ化 26">
                    <a:extLst>
                      <a:ext uri="{FF2B5EF4-FFF2-40B4-BE49-F238E27FC236}">
                        <a16:creationId xmlns:a16="http://schemas.microsoft.com/office/drawing/2014/main" id="{31D2DA03-0A1B-33CE-7225-BA8E484E627D}"/>
                      </a:ext>
                    </a:extLst>
                  </p:cNvPr>
                  <p:cNvGrpSpPr/>
                  <p:nvPr/>
                </p:nvGrpSpPr>
                <p:grpSpPr>
                  <a:xfrm>
                    <a:off x="552450" y="9525"/>
                    <a:ext cx="409575" cy="847725"/>
                    <a:chOff x="0" y="0"/>
                    <a:chExt cx="409575" cy="847725"/>
                  </a:xfrm>
                  <a:grpFill/>
                </p:grpSpPr>
                <p:sp>
                  <p:nvSpPr>
                    <p:cNvPr id="32" name="正方形/長方形 31">
                      <a:extLst>
                        <a:ext uri="{FF2B5EF4-FFF2-40B4-BE49-F238E27FC236}">
                          <a16:creationId xmlns:a16="http://schemas.microsoft.com/office/drawing/2014/main" id="{3079DEC1-0EA1-4D7D-9271-BB91BC8982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33" name="正方形/長方形 32">
                      <a:extLst>
                        <a:ext uri="{FF2B5EF4-FFF2-40B4-BE49-F238E27FC236}">
                          <a16:creationId xmlns:a16="http://schemas.microsoft.com/office/drawing/2014/main" id="{5E56D549-F497-2689-EF4D-D13883D89D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0975" y="9525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34" name="正方形/長方形 33">
                      <a:extLst>
                        <a:ext uri="{FF2B5EF4-FFF2-40B4-BE49-F238E27FC236}">
                          <a16:creationId xmlns:a16="http://schemas.microsoft.com/office/drawing/2014/main" id="{E6B2B3D7-32A7-E675-ADDD-2CDAEC7823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195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</p:grpSp>
              <p:grpSp>
                <p:nvGrpSpPr>
                  <p:cNvPr id="28" name="グループ化 27">
                    <a:extLst>
                      <a:ext uri="{FF2B5EF4-FFF2-40B4-BE49-F238E27FC236}">
                        <a16:creationId xmlns:a16="http://schemas.microsoft.com/office/drawing/2014/main" id="{7F52BDFD-08F8-4588-5694-A2BBA1CC3BE7}"/>
                      </a:ext>
                    </a:extLst>
                  </p:cNvPr>
                  <p:cNvGrpSpPr/>
                  <p:nvPr/>
                </p:nvGrpSpPr>
                <p:grpSpPr>
                  <a:xfrm>
                    <a:off x="1104900" y="0"/>
                    <a:ext cx="409575" cy="847725"/>
                    <a:chOff x="0" y="0"/>
                    <a:chExt cx="409575" cy="847725"/>
                  </a:xfrm>
                  <a:grpFill/>
                </p:grpSpPr>
                <p:sp>
                  <p:nvSpPr>
                    <p:cNvPr id="29" name="正方形/長方形 28">
                      <a:extLst>
                        <a:ext uri="{FF2B5EF4-FFF2-40B4-BE49-F238E27FC236}">
                          <a16:creationId xmlns:a16="http://schemas.microsoft.com/office/drawing/2014/main" id="{3F20756F-EF3F-23AD-33BD-4A8E975055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30" name="正方形/長方形 29">
                      <a:extLst>
                        <a:ext uri="{FF2B5EF4-FFF2-40B4-BE49-F238E27FC236}">
                          <a16:creationId xmlns:a16="http://schemas.microsoft.com/office/drawing/2014/main" id="{AA727DDB-7AF9-4A1F-9D2F-E30D089398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80975" y="9525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  <p:sp>
                  <p:nvSpPr>
                    <p:cNvPr id="31" name="正方形/長方形 30">
                      <a:extLst>
                        <a:ext uri="{FF2B5EF4-FFF2-40B4-BE49-F238E27FC236}">
                          <a16:creationId xmlns:a16="http://schemas.microsoft.com/office/drawing/2014/main" id="{163E22D6-E6F7-CBF1-314E-3253F6196DF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1950" y="0"/>
                      <a:ext cx="47625" cy="838200"/>
                    </a:xfrm>
                    <a:prstGeom prst="rect">
                      <a:avLst/>
                    </a:prstGeom>
                    <a:grpFill/>
                    <a:ln w="12700" cap="flat" cmpd="sng" algn="ctr">
                      <a:noFill/>
                      <a:prstDash val="solid"/>
                      <a:miter lim="800000"/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ja-JP" altLang="en-US"/>
                    </a:p>
                  </p:txBody>
                </p:sp>
              </p:grpSp>
            </p:grpSp>
            <p:grpSp>
              <p:nvGrpSpPr>
                <p:cNvPr id="20" name="グループ化 19">
                  <a:extLst>
                    <a:ext uri="{FF2B5EF4-FFF2-40B4-BE49-F238E27FC236}">
                      <a16:creationId xmlns:a16="http://schemas.microsoft.com/office/drawing/2014/main" id="{6E04F9EB-2894-B470-0C31-4263BEE5E41F}"/>
                    </a:ext>
                  </a:extLst>
                </p:cNvPr>
                <p:cNvGrpSpPr/>
                <p:nvPr/>
              </p:nvGrpSpPr>
              <p:grpSpPr>
                <a:xfrm>
                  <a:off x="4914900" y="0"/>
                  <a:ext cx="409575" cy="847725"/>
                  <a:chOff x="0" y="0"/>
                  <a:chExt cx="409575" cy="847725"/>
                </a:xfrm>
                <a:grpFill/>
              </p:grpSpPr>
              <p:sp>
                <p:nvSpPr>
                  <p:cNvPr id="21" name="正方形/長方形 20">
                    <a:extLst>
                      <a:ext uri="{FF2B5EF4-FFF2-40B4-BE49-F238E27FC236}">
                        <a16:creationId xmlns:a16="http://schemas.microsoft.com/office/drawing/2014/main" id="{DE0875C3-5D77-F60B-C650-23801B612A48}"/>
                      </a:ext>
                    </a:extLst>
                  </p:cNvPr>
                  <p:cNvSpPr/>
                  <p:nvPr/>
                </p:nvSpPr>
                <p:spPr>
                  <a:xfrm>
                    <a:off x="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22" name="正方形/長方形 21">
                    <a:extLst>
                      <a:ext uri="{FF2B5EF4-FFF2-40B4-BE49-F238E27FC236}">
                        <a16:creationId xmlns:a16="http://schemas.microsoft.com/office/drawing/2014/main" id="{D1A8BE77-7734-9F94-4DBD-EC5482F2FB86}"/>
                      </a:ext>
                    </a:extLst>
                  </p:cNvPr>
                  <p:cNvSpPr/>
                  <p:nvPr/>
                </p:nvSpPr>
                <p:spPr>
                  <a:xfrm>
                    <a:off x="180975" y="9525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  <p:sp>
                <p:nvSpPr>
                  <p:cNvPr id="23" name="正方形/長方形 22">
                    <a:extLst>
                      <a:ext uri="{FF2B5EF4-FFF2-40B4-BE49-F238E27FC236}">
                        <a16:creationId xmlns:a16="http://schemas.microsoft.com/office/drawing/2014/main" id="{2D4E9BF8-1FA4-A8B0-B59F-B0AF9A86B69D}"/>
                      </a:ext>
                    </a:extLst>
                  </p:cNvPr>
                  <p:cNvSpPr/>
                  <p:nvPr/>
                </p:nvSpPr>
                <p:spPr>
                  <a:xfrm>
                    <a:off x="361950" y="0"/>
                    <a:ext cx="47625" cy="838200"/>
                  </a:xfrm>
                  <a:prstGeom prst="rect">
                    <a:avLst/>
                  </a:prstGeom>
                  <a:grpFill/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ja-JP" altLang="en-US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4045130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F9F1A1-22D5-656F-CF77-57069B7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今後の予定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84CD06-AED0-BE55-18F4-F287CF22A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7390"/>
            <a:ext cx="10782994" cy="4650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</a:t>
            </a:r>
            <a:r>
              <a:rPr lang="en-US" altLang="ja-JP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31</a:t>
            </a:r>
            <a:r>
              <a:rPr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　設計した回路で実験</a:t>
            </a:r>
            <a:endParaRPr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 algn="ctr">
              <a:buNone/>
            </a:pPr>
            <a:r>
              <a:rPr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↓</a:t>
            </a:r>
            <a:endParaRPr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 algn="ctr">
              <a:buNone/>
            </a:pPr>
            <a:r>
              <a:rPr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９月７日　レポート作成時間</a:t>
            </a:r>
            <a:endParaRPr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 algn="ctr">
              <a:buNone/>
            </a:pPr>
            <a:r>
              <a:rPr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↓</a:t>
            </a:r>
            <a:endParaRPr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 algn="ctr">
              <a:buNone/>
            </a:pPr>
            <a:r>
              <a:rPr lang="en-US" altLang="ja-JP" sz="48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lang="ja-JP" altLang="en-US" sz="48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48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14</a:t>
            </a:r>
            <a:r>
              <a:rPr lang="ja-JP" altLang="en-US" sz="4800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日締切</a:t>
            </a:r>
            <a:r>
              <a:rPr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テスト期間直前</a:t>
            </a:r>
            <a:endParaRPr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 algn="ctr">
              <a:buNone/>
            </a:pPr>
            <a:endParaRPr lang="en-US" altLang="ja-JP" sz="4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575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F9F1A1-22D5-656F-CF77-57069B7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レポート内容の確認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84CD06-AED0-BE55-18F4-F287CF22A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665"/>
            <a:ext cx="10515600" cy="520376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１　課題：電圧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2.7V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をかけたときに、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180mA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の電流が</a:t>
            </a:r>
            <a:endParaRPr lang="en-US" altLang="ja-JP" sz="3200" kern="100" dirty="0">
              <a:effectLst/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ja-JP" altLang="en-US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流れる回路を組みなさい。ただし、抵抗は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10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Ω、</a:t>
            </a:r>
            <a:endParaRPr lang="en-US" altLang="ja-JP" sz="3200" kern="100" dirty="0">
              <a:effectLst/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ja-JP" altLang="en-US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Ω、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50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Ωの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種類を必要な数使えるものとするが、</a:t>
            </a:r>
            <a:endParaRPr lang="en-US" altLang="ja-JP" sz="3200" kern="100" dirty="0">
              <a:effectLst/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ja-JP" altLang="en-US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ブレッドボードは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枚である。</a:t>
            </a:r>
            <a:endParaRPr lang="ja-JP" alt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２　自分の考え</a:t>
            </a:r>
            <a:endParaRPr lang="ja-JP" alt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ja-JP" altLang="ja-JP" sz="3200" kern="100" dirty="0">
                <a:effectLst/>
                <a:highlight>
                  <a:srgbClr val="FFFF00"/>
                </a:highlight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３　考えた回路図</a:t>
            </a:r>
            <a:endParaRPr lang="en-US" altLang="ja-JP" sz="3200" kern="100" dirty="0">
              <a:effectLst/>
              <a:highlight>
                <a:srgbClr val="FFFF00"/>
              </a:highlight>
              <a:latin typeface="游明朝" panose="02020400000000000000" pitchFamily="18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ja-JP" altLang="en-US" sz="3200" kern="100" dirty="0">
                <a:effectLst/>
                <a:highlight>
                  <a:srgbClr val="FFFF00"/>
                </a:highlight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3200" kern="100" dirty="0">
                <a:effectLst/>
                <a:highlight>
                  <a:srgbClr val="FFFF00"/>
                </a:highlight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※手書きの回路図を撮った写真を張り付ける。</a:t>
            </a:r>
            <a:endParaRPr lang="ja-JP" altLang="ja-JP" sz="3200" kern="100" dirty="0">
              <a:effectLst/>
              <a:highlight>
                <a:srgbClr val="FFFF00"/>
              </a:highlight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４　実験結果と考察</a:t>
            </a:r>
            <a:endParaRPr lang="ja-JP" alt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５　分かったこと・気づいたこと</a:t>
            </a:r>
            <a:endParaRPr lang="ja-JP" alt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ja-JP" altLang="en-US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en-US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altLang="ja-JP" sz="3200" kern="100" dirty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枚にまとめること。（これは消してください。）</a:t>
            </a:r>
            <a:endParaRPr lang="ja-JP" altLang="ja-JP" sz="3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916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208</Words>
  <Application>Microsoft Office PowerPoint</Application>
  <PresentationFormat>ワイド画面</PresentationFormat>
  <Paragraphs>27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BIZ UDPゴシック</vt:lpstr>
      <vt:lpstr>游ゴシック</vt:lpstr>
      <vt:lpstr>游ゴシック Light</vt:lpstr>
      <vt:lpstr>游明朝</vt:lpstr>
      <vt:lpstr>Arial</vt:lpstr>
      <vt:lpstr>Office テーマ</vt:lpstr>
      <vt:lpstr>イノベーション理数探究基礎　 ミニ探究Ⅰ物理分野</vt:lpstr>
      <vt:lpstr>本時の課題</vt:lpstr>
      <vt:lpstr>抵抗のつなぎ方を撮影！レポートに添付。</vt:lpstr>
      <vt:lpstr>今後の予定</vt:lpstr>
      <vt:lpstr>レポート内容の確認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イノベーション理数探究基礎　 ミニ探究Ⅰ物理分野</dc:title>
  <dc:creator>村田 淳</dc:creator>
  <cp:lastModifiedBy>村田 淳</cp:lastModifiedBy>
  <cp:revision>4</cp:revision>
  <dcterms:created xsi:type="dcterms:W3CDTF">2023-08-23T07:20:57Z</dcterms:created>
  <dcterms:modified xsi:type="dcterms:W3CDTF">2023-08-30T08:36:45Z</dcterms:modified>
</cp:coreProperties>
</file>