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2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31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65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069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97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697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67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13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122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22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1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00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022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0"/>
            <a:ext cx="96012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タイトル</a:t>
            </a:r>
            <a:r>
              <a:rPr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ＭＳゴシック　</a:t>
            </a:r>
            <a:r>
              <a:rPr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28p)</a:t>
            </a:r>
          </a:p>
          <a:p>
            <a:pPr algn="ctr"/>
            <a:r>
              <a:rPr lang="zh-CN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東北大学工学部　○○○○○○科　○○○○研究室</a:t>
            </a:r>
            <a:r>
              <a:rPr lang="en-US" altLang="zh-CN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zh-CN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ＭＳ明朝　</a:t>
            </a:r>
            <a:r>
              <a:rPr lang="en-US" altLang="zh-CN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18p)</a:t>
            </a:r>
          </a:p>
          <a:p>
            <a:pPr algn="ctr"/>
            <a:r>
              <a:rPr lang="zh-CN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学籍番号　氏名，学籍番号　氏名，学籍番号　氏名，学籍番号　氏名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1" y="1181546"/>
            <a:ext cx="3132000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研究室概要（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4600" y="1181546"/>
            <a:ext cx="3132000" cy="53091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研究内容（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69200" y="1181546"/>
            <a:ext cx="3132000" cy="5286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その他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企業との連携，他大学との連携</a:t>
            </a:r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，イチオシポイント等</a:t>
            </a:r>
            <a:r>
              <a:rPr lang="en-US" altLang="ja-JP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12313693"/>
            <a:ext cx="9601200" cy="4385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◎　参考文献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9D341C-7DF8-9992-F74E-848E3600B78B}"/>
              </a:ext>
            </a:extLst>
          </p:cNvPr>
          <p:cNvSpPr txBox="1"/>
          <p:nvPr/>
        </p:nvSpPr>
        <p:spPr>
          <a:xfrm>
            <a:off x="-1" y="5227766"/>
            <a:ext cx="3132000" cy="70173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研究の目的（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EEA4A9E-B4CD-F394-F0DB-B842591CD65A}"/>
              </a:ext>
            </a:extLst>
          </p:cNvPr>
          <p:cNvSpPr txBox="1"/>
          <p:nvPr/>
        </p:nvSpPr>
        <p:spPr>
          <a:xfrm>
            <a:off x="3234600" y="6595020"/>
            <a:ext cx="3132000" cy="5632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　実社会への利用（見出しは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ポイントゴシックで）</a:t>
            </a: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2980861-814A-523E-3A75-49A8FCABBEA1}"/>
              </a:ext>
            </a:extLst>
          </p:cNvPr>
          <p:cNvSpPr txBox="1"/>
          <p:nvPr/>
        </p:nvSpPr>
        <p:spPr>
          <a:xfrm>
            <a:off x="6446700" y="6595020"/>
            <a:ext cx="3132000" cy="56553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　卒業後の進路（見出しは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ポイントゴシックで）</a:t>
            </a: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182F55C-DA82-D1A7-A831-32C20B08CBE0}"/>
              </a:ext>
            </a:extLst>
          </p:cNvPr>
          <p:cNvSpPr/>
          <p:nvPr/>
        </p:nvSpPr>
        <p:spPr>
          <a:xfrm>
            <a:off x="1446088" y="3805812"/>
            <a:ext cx="1685911" cy="12261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写真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43E5757-CFB8-7EF8-F7AB-0EC9890BA74C}"/>
              </a:ext>
            </a:extLst>
          </p:cNvPr>
          <p:cNvSpPr/>
          <p:nvPr/>
        </p:nvSpPr>
        <p:spPr>
          <a:xfrm>
            <a:off x="4575422" y="5180976"/>
            <a:ext cx="1685911" cy="12261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図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F416C2B-0608-ED94-9A84-594946EFA531}"/>
              </a:ext>
            </a:extLst>
          </p:cNvPr>
          <p:cNvSpPr/>
          <p:nvPr/>
        </p:nvSpPr>
        <p:spPr>
          <a:xfrm>
            <a:off x="1392121" y="10919060"/>
            <a:ext cx="1685911" cy="12261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図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2802690-4EFF-E94C-D936-F0BB3A6C1451}"/>
              </a:ext>
            </a:extLst>
          </p:cNvPr>
          <p:cNvSpPr/>
          <p:nvPr/>
        </p:nvSpPr>
        <p:spPr>
          <a:xfrm>
            <a:off x="7707422" y="10919058"/>
            <a:ext cx="1685911" cy="12261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図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52B7A49-C0C7-9426-2259-5A4DA43D8B84}"/>
              </a:ext>
            </a:extLst>
          </p:cNvPr>
          <p:cNvSpPr/>
          <p:nvPr/>
        </p:nvSpPr>
        <p:spPr>
          <a:xfrm>
            <a:off x="4575422" y="10919059"/>
            <a:ext cx="1685911" cy="12261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写真</a:t>
            </a:r>
          </a:p>
        </p:txBody>
      </p:sp>
    </p:spTree>
    <p:extLst>
      <p:ext uri="{BB962C8B-B14F-4D97-AF65-F5344CB8AC3E}">
        <p14:creationId xmlns:p14="http://schemas.microsoft.com/office/powerpoint/2010/main" val="1747859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443</Words>
  <Application>Microsoft Office PowerPoint</Application>
  <PresentationFormat>A3 297x420 mm</PresentationFormat>
  <Paragraphs>148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田中 恵太</dc:creator>
  <cp:lastModifiedBy>田中 恵太</cp:lastModifiedBy>
  <cp:revision>6</cp:revision>
  <cp:lastPrinted>2018-05-17T10:11:17Z</cp:lastPrinted>
  <dcterms:created xsi:type="dcterms:W3CDTF">2018-05-17T10:01:50Z</dcterms:created>
  <dcterms:modified xsi:type="dcterms:W3CDTF">2022-06-01T13:11:21Z</dcterms:modified>
</cp:coreProperties>
</file>