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3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三浦仁志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594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3-04-26T06:43:42.377" idx="1">
    <p:pos x="6000" y="0"/>
    <p:text>字はデカく，少なく。
あと「スマート」の定義がわからん。
このスライドは問題提起だけでいいでしょう。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3-04-26T06:45:35.670" idx="2">
    <p:pos x="6000" y="0"/>
    <p:text>「効率的な」「スムーズに」の定義が曖昧。解釈の違いが無いような表現にしてください。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3-04-26T06:47:13.970" idx="3">
    <p:pos x="6000" y="0"/>
    <p:text>何をどうやって測定するのかを明記できれば明記したい。
「注がれ方」「違いを観察」をはっきり示せれば最高だね。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dd40ce033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dd40ce033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f41ddf0a96_1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f41ddf0a96_1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f41ddf0a96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f41ddf0a96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f41ddf0a96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1f41ddf0a96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4533" dirty="0"/>
              <a:t>テーマ</a:t>
            </a:r>
            <a:endParaRPr sz="3533"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63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>
                <a:solidFill>
                  <a:schemeClr val="dk1"/>
                </a:solidFill>
              </a:rPr>
              <a:t>高等学校　班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-46350" y="3465775"/>
            <a:ext cx="9313800" cy="126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2100" dirty="0">
                <a:solidFill>
                  <a:schemeClr val="dk1"/>
                </a:solidFill>
              </a:rPr>
              <a:t>学籍番号　氏名</a:t>
            </a: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/>
              <a:t>①研究テーマの設定理由</a:t>
            </a:r>
            <a:endParaRPr dirty="0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651600" y="1164700"/>
            <a:ext cx="8180700" cy="373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②研究の目的と仮説</a:t>
            </a: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822175" y="1152475"/>
            <a:ext cx="7685700" cy="1103400"/>
          </a:xfrm>
          <a:prstGeom prst="rect">
            <a:avLst/>
          </a:prstGeom>
          <a:ln w="762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2300" dirty="0">
                <a:solidFill>
                  <a:srgbClr val="000000"/>
                </a:solidFill>
              </a:rPr>
              <a:t>目的：</a:t>
            </a:r>
            <a:endParaRPr sz="2300" dirty="0">
              <a:solidFill>
                <a:srgbClr val="000000"/>
              </a:solidFill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822150" y="3145275"/>
            <a:ext cx="7685700" cy="1366500"/>
          </a:xfrm>
          <a:prstGeom prst="rect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300" dirty="0">
                <a:solidFill>
                  <a:srgbClr val="000000"/>
                </a:solidFill>
              </a:rPr>
              <a:t>仮説：</a:t>
            </a:r>
            <a:endParaRPr sz="2300" dirty="0">
              <a:solidFill>
                <a:srgbClr val="000000"/>
              </a:solidFill>
            </a:endParaRPr>
          </a:p>
        </p:txBody>
      </p:sp>
      <p:sp>
        <p:nvSpPr>
          <p:cNvPr id="72" name="Google Shape;72;p15"/>
          <p:cNvSpPr/>
          <p:nvPr/>
        </p:nvSpPr>
        <p:spPr>
          <a:xfrm>
            <a:off x="4144875" y="2456225"/>
            <a:ext cx="621600" cy="4887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215900" y="3740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/>
              <a:t>③研究の方法　</a:t>
            </a:r>
            <a:endParaRPr dirty="0">
              <a:highlight>
                <a:srgbClr val="FFE599"/>
              </a:highlight>
            </a:endParaRPr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531900" y="932150"/>
            <a:ext cx="8080200" cy="110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sz="2900" dirty="0">
              <a:solidFill>
                <a:schemeClr val="dk1"/>
              </a:solidFill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692" y="2331600"/>
            <a:ext cx="8520600" cy="215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④参考文献や協力大学・企業</a:t>
            </a:r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body" idx="1"/>
          </p:nvPr>
        </p:nvSpPr>
        <p:spPr>
          <a:xfrm>
            <a:off x="751975" y="1152475"/>
            <a:ext cx="8080200" cy="348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画面に合わせる (16:9)</PresentationFormat>
  <Paragraphs>9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テーマ</vt:lpstr>
      <vt:lpstr>①研究テーマの設定理由</vt:lpstr>
      <vt:lpstr>②研究の目的と仮説</vt:lpstr>
      <vt:lpstr>③研究の方法　</vt:lpstr>
      <vt:lpstr>④参考文献や協力大学・企業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テーマ</dc:title>
  <cp:lastModifiedBy>村田 淳</cp:lastModifiedBy>
  <cp:revision>1</cp:revision>
  <dcterms:modified xsi:type="dcterms:W3CDTF">2023-09-19T08:36:16Z</dcterms:modified>
</cp:coreProperties>
</file>