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2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1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65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06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97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69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67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13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12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2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1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0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5B3D-6E3D-4878-820C-D5E97891A949}" type="datetimeFigureOut">
              <a:rPr kumimoji="1" lang="ja-JP" altLang="en-US" smtClean="0"/>
              <a:t>2022/6/1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BB2D8-40D9-4B5A-BFC0-759514F688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02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A2BE40C-D13F-781F-E9E0-3F26BB3AF998}"/>
              </a:ext>
            </a:extLst>
          </p:cNvPr>
          <p:cNvSpPr txBox="1"/>
          <p:nvPr/>
        </p:nvSpPr>
        <p:spPr>
          <a:xfrm>
            <a:off x="4800600" y="8508386"/>
            <a:ext cx="4762500" cy="3624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卒業後の進路（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0"/>
            <a:ext cx="96012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タイトル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ＭＳゴシック　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28p)</a:t>
            </a:r>
            <a:endParaRPr lang="ja-JP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東北大学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工学</a:t>
            </a:r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部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○○○○○○科</a:t>
            </a:r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</a:t>
            </a:r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研究室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ＭＳ明朝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18p)</a:t>
            </a:r>
            <a:endParaRPr lang="ja-JP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ja-JP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学籍番号　氏名，学籍番号　氏名，学籍番号　氏名，学籍番号　氏名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158686"/>
            <a:ext cx="4762500" cy="3624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研究室概要（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2201436"/>
            <a:ext cx="9601200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◎　参考文献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5D2FB0-3AB5-F9A0-FD36-A1171CAEC84D}"/>
              </a:ext>
            </a:extLst>
          </p:cNvPr>
          <p:cNvSpPr txBox="1"/>
          <p:nvPr/>
        </p:nvSpPr>
        <p:spPr>
          <a:xfrm>
            <a:off x="0" y="4848970"/>
            <a:ext cx="4762500" cy="3624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研究の目的（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8ED9C5-1301-0F5C-76C5-B7A7FAA07537}"/>
              </a:ext>
            </a:extLst>
          </p:cNvPr>
          <p:cNvSpPr txBox="1"/>
          <p:nvPr/>
        </p:nvSpPr>
        <p:spPr>
          <a:xfrm>
            <a:off x="0" y="8531647"/>
            <a:ext cx="4762500" cy="3624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研究内容（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369B09-3C08-C560-AD6D-460C7E04AD7A}"/>
              </a:ext>
            </a:extLst>
          </p:cNvPr>
          <p:cNvSpPr txBox="1"/>
          <p:nvPr/>
        </p:nvSpPr>
        <p:spPr>
          <a:xfrm>
            <a:off x="4800600" y="1158686"/>
            <a:ext cx="4762500" cy="52398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実社会への利用（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9A59214-CF61-D536-335E-B42EE9514F09}"/>
              </a:ext>
            </a:extLst>
          </p:cNvPr>
          <p:cNvSpPr txBox="1"/>
          <p:nvPr/>
        </p:nvSpPr>
        <p:spPr>
          <a:xfrm>
            <a:off x="4800600" y="6442089"/>
            <a:ext cx="476250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その他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企業との連携，他大学との連携，イチオシポイント等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見出しは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ポイントゴシックで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本文は１０．５ポイント明朝で</a:t>
            </a:r>
            <a:endParaRPr lang="en-US" altLang="ja-JP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5F646DD-1F70-5D65-6755-364C7164B5F9}"/>
              </a:ext>
            </a:extLst>
          </p:cNvPr>
          <p:cNvSpPr/>
          <p:nvPr/>
        </p:nvSpPr>
        <p:spPr>
          <a:xfrm>
            <a:off x="2902857" y="3419956"/>
            <a:ext cx="1685911" cy="1226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94730E2-6CD3-5D1B-DCD8-AB4E6376BC53}"/>
              </a:ext>
            </a:extLst>
          </p:cNvPr>
          <p:cNvSpPr/>
          <p:nvPr/>
        </p:nvSpPr>
        <p:spPr>
          <a:xfrm>
            <a:off x="2902856" y="7081688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5E25311-08ED-CC08-B255-F3E3115E8F0D}"/>
              </a:ext>
            </a:extLst>
          </p:cNvPr>
          <p:cNvSpPr/>
          <p:nvPr/>
        </p:nvSpPr>
        <p:spPr>
          <a:xfrm>
            <a:off x="2902856" y="10821654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0AC348F-74F8-FB6E-FD17-C24F8F3B873C}"/>
              </a:ext>
            </a:extLst>
          </p:cNvPr>
          <p:cNvSpPr/>
          <p:nvPr/>
        </p:nvSpPr>
        <p:spPr>
          <a:xfrm>
            <a:off x="7612834" y="4870423"/>
            <a:ext cx="1685911" cy="12261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AD4EBF3-8951-6106-AA0E-E6B4944239C1}"/>
              </a:ext>
            </a:extLst>
          </p:cNvPr>
          <p:cNvSpPr/>
          <p:nvPr/>
        </p:nvSpPr>
        <p:spPr>
          <a:xfrm>
            <a:off x="7612834" y="10821653"/>
            <a:ext cx="1685911" cy="1226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174785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443</Words>
  <Application>Microsoft Office PowerPoint</Application>
  <PresentationFormat>A3 297x420 mm</PresentationFormat>
  <Paragraphs>105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 恵太</dc:creator>
  <cp:lastModifiedBy>田中 恵太</cp:lastModifiedBy>
  <cp:revision>9</cp:revision>
  <cp:lastPrinted>2018-05-17T10:11:17Z</cp:lastPrinted>
  <dcterms:created xsi:type="dcterms:W3CDTF">2018-05-17T10:01:50Z</dcterms:created>
  <dcterms:modified xsi:type="dcterms:W3CDTF">2022-06-01T13:11:10Z</dcterms:modified>
</cp:coreProperties>
</file>