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601200" cy="12801600" type="A3"/>
  <p:notesSz cx="6735763" cy="986948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42" d="100"/>
          <a:sy n="42" d="100"/>
        </p:scale>
        <p:origin x="2238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0090" y="2095078"/>
            <a:ext cx="8161020" cy="4456853"/>
          </a:xfrm>
        </p:spPr>
        <p:txBody>
          <a:bodyPr anchor="b"/>
          <a:lstStyle>
            <a:lvl1pPr algn="ctr">
              <a:defRPr sz="63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00150" y="6723804"/>
            <a:ext cx="7200900" cy="3090756"/>
          </a:xfrm>
        </p:spPr>
        <p:txBody>
          <a:bodyPr/>
          <a:lstStyle>
            <a:lvl1pPr marL="0" indent="0" algn="ctr">
              <a:buNone/>
              <a:defRPr sz="2520"/>
            </a:lvl1pPr>
            <a:lvl2pPr marL="480060" indent="0" algn="ctr">
              <a:buNone/>
              <a:defRPr sz="2100"/>
            </a:lvl2pPr>
            <a:lvl3pPr marL="960120" indent="0" algn="ctr">
              <a:buNone/>
              <a:defRPr sz="1890"/>
            </a:lvl3pPr>
            <a:lvl4pPr marL="1440180" indent="0" algn="ctr">
              <a:buNone/>
              <a:defRPr sz="1680"/>
            </a:lvl4pPr>
            <a:lvl5pPr marL="1920240" indent="0" algn="ctr">
              <a:buNone/>
              <a:defRPr sz="1680"/>
            </a:lvl5pPr>
            <a:lvl6pPr marL="2400300" indent="0" algn="ctr">
              <a:buNone/>
              <a:defRPr sz="1680"/>
            </a:lvl6pPr>
            <a:lvl7pPr marL="2880360" indent="0" algn="ctr">
              <a:buNone/>
              <a:defRPr sz="1680"/>
            </a:lvl7pPr>
            <a:lvl8pPr marL="3360420" indent="0" algn="ctr">
              <a:buNone/>
              <a:defRPr sz="1680"/>
            </a:lvl8pPr>
            <a:lvl9pPr marL="3840480" indent="0" algn="ctr">
              <a:buNone/>
              <a:defRPr sz="168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63187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66592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0859" y="681567"/>
            <a:ext cx="2070259" cy="1084876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60083" y="681567"/>
            <a:ext cx="6090761" cy="1084876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30698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79770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5082" y="3191514"/>
            <a:ext cx="8281035" cy="5325109"/>
          </a:xfrm>
        </p:spPr>
        <p:txBody>
          <a:bodyPr anchor="b"/>
          <a:lstStyle>
            <a:lvl1pPr>
              <a:defRPr sz="63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5082" y="8567000"/>
            <a:ext cx="8281035" cy="2800349"/>
          </a:xfrm>
        </p:spPr>
        <p:txBody>
          <a:bodyPr/>
          <a:lstStyle>
            <a:lvl1pPr marL="0" indent="0">
              <a:buNone/>
              <a:defRPr sz="2520">
                <a:solidFill>
                  <a:schemeClr val="tx1"/>
                </a:solidFill>
              </a:defRPr>
            </a:lvl1pPr>
            <a:lvl2pPr marL="48006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960120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3pPr>
            <a:lvl4pPr marL="14401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4pPr>
            <a:lvl5pPr marL="192024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5pPr>
            <a:lvl6pPr marL="240030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6pPr>
            <a:lvl7pPr marL="288036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7pPr>
            <a:lvl8pPr marL="336042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8pPr>
            <a:lvl9pPr marL="38404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66971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60083" y="3407833"/>
            <a:ext cx="4080510" cy="81224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60608" y="3407833"/>
            <a:ext cx="4080510" cy="81224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816711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681570"/>
            <a:ext cx="8281035" cy="2474384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1334" y="3138171"/>
            <a:ext cx="4061757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1334" y="4676140"/>
            <a:ext cx="4061757" cy="68778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60608" y="3138171"/>
            <a:ext cx="4081761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60608" y="4676140"/>
            <a:ext cx="4081761" cy="68778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31320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21229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82298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81760" y="1843196"/>
            <a:ext cx="4860608" cy="9097433"/>
          </a:xfrm>
        </p:spPr>
        <p:txBody>
          <a:bodyPr/>
          <a:lstStyle>
            <a:lvl1pPr>
              <a:defRPr sz="3360"/>
            </a:lvl1pPr>
            <a:lvl2pPr>
              <a:defRPr sz="2940"/>
            </a:lvl2pPr>
            <a:lvl3pPr>
              <a:defRPr sz="252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32174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081760" y="1843196"/>
            <a:ext cx="4860608" cy="9097433"/>
          </a:xfrm>
        </p:spPr>
        <p:txBody>
          <a:bodyPr anchor="t"/>
          <a:lstStyle>
            <a:lvl1pPr marL="0" indent="0">
              <a:buNone/>
              <a:defRPr sz="3360"/>
            </a:lvl1pPr>
            <a:lvl2pPr marL="480060" indent="0">
              <a:buNone/>
              <a:defRPr sz="2940"/>
            </a:lvl2pPr>
            <a:lvl3pPr marL="960120" indent="0">
              <a:buNone/>
              <a:defRPr sz="2520"/>
            </a:lvl3pPr>
            <a:lvl4pPr marL="1440180" indent="0">
              <a:buNone/>
              <a:defRPr sz="2100"/>
            </a:lvl4pPr>
            <a:lvl5pPr marL="1920240" indent="0">
              <a:buNone/>
              <a:defRPr sz="2100"/>
            </a:lvl5pPr>
            <a:lvl6pPr marL="2400300" indent="0">
              <a:buNone/>
              <a:defRPr sz="2100"/>
            </a:lvl6pPr>
            <a:lvl7pPr marL="2880360" indent="0">
              <a:buNone/>
              <a:defRPr sz="2100"/>
            </a:lvl7pPr>
            <a:lvl8pPr marL="3360420" indent="0">
              <a:buNone/>
              <a:defRPr sz="2100"/>
            </a:lvl8pPr>
            <a:lvl9pPr marL="3840480" indent="0">
              <a:buNone/>
              <a:defRPr sz="21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0073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60083" y="681570"/>
            <a:ext cx="8281035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0083" y="3407833"/>
            <a:ext cx="8281035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60083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80398" y="11865189"/>
            <a:ext cx="3240405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780848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50226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60120" rtl="0" eaLnBrk="1" latinLnBrk="0" hangingPunct="1">
        <a:lnSpc>
          <a:spcPct val="90000"/>
        </a:lnSpc>
        <a:spcBef>
          <a:spcPct val="0"/>
        </a:spcBef>
        <a:buNone/>
        <a:defRPr kumimoji="1" sz="46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0030" indent="-240030" algn="l" defTabSz="960120" rtl="0" eaLnBrk="1" latinLnBrk="0" hangingPunct="1">
        <a:lnSpc>
          <a:spcPct val="90000"/>
        </a:lnSpc>
        <a:spcBef>
          <a:spcPts val="1050"/>
        </a:spcBef>
        <a:buFont typeface="Arial" panose="020B0604020202020204" pitchFamily="34" charset="0"/>
        <a:buChar char="•"/>
        <a:defRPr kumimoji="1" sz="2940" kern="1200">
          <a:solidFill>
            <a:schemeClr val="tx1"/>
          </a:solidFill>
          <a:latin typeface="+mn-lt"/>
          <a:ea typeface="+mn-ea"/>
          <a:cs typeface="+mn-cs"/>
        </a:defRPr>
      </a:lvl1pPr>
      <a:lvl2pPr marL="7200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001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6802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216027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64033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31203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6004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40805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1pPr>
      <a:lvl2pPr marL="48006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6012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3pPr>
      <a:lvl4pPr marL="144018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2024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40030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8036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36042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84048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DA2BE40C-D13F-781F-E9E0-3F26BB3AF998}"/>
              </a:ext>
            </a:extLst>
          </p:cNvPr>
          <p:cNvSpPr txBox="1"/>
          <p:nvPr/>
        </p:nvSpPr>
        <p:spPr>
          <a:xfrm>
            <a:off x="4800600" y="8508386"/>
            <a:ext cx="4762500" cy="3624069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６　卒業後の進路（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ja-JP" altLang="ja-JP" sz="1050" dirty="0">
              <a:solidFill>
                <a:schemeClr val="tx1"/>
              </a:solidFill>
            </a:endParaRPr>
          </a:p>
          <a:p>
            <a:endParaRPr kumimoji="1" lang="ja-JP" altLang="en-US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0" y="0"/>
            <a:ext cx="9601200" cy="107721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タイトル</a:t>
            </a:r>
            <a:r>
              <a:rPr lang="en-US" altLang="ja-JP" sz="28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(</a:t>
            </a:r>
            <a:r>
              <a:rPr lang="ja-JP" altLang="en-US" sz="28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ＭＳゴシック　</a:t>
            </a:r>
            <a:r>
              <a:rPr lang="en-US" altLang="ja-JP" sz="28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28p)</a:t>
            </a:r>
            <a:endParaRPr lang="ja-JP" altLang="ja-JP" sz="2800" b="1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algn="ctr"/>
            <a:r>
              <a:rPr lang="ja-JP" altLang="ja-JP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東北大学</a:t>
            </a:r>
            <a:r>
              <a:rPr lang="ja-JP" altLang="en-US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工学</a:t>
            </a:r>
            <a:r>
              <a:rPr lang="ja-JP" altLang="ja-JP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部</a:t>
            </a:r>
            <a:r>
              <a:rPr lang="ja-JP" altLang="en-US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　○○○○○○科</a:t>
            </a:r>
            <a:r>
              <a:rPr lang="ja-JP" altLang="ja-JP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　</a:t>
            </a:r>
            <a:r>
              <a:rPr lang="ja-JP" altLang="en-US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○○○○</a:t>
            </a:r>
            <a:r>
              <a:rPr lang="ja-JP" altLang="ja-JP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研究室</a:t>
            </a:r>
            <a:r>
              <a:rPr lang="en-US" altLang="ja-JP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(</a:t>
            </a:r>
            <a:r>
              <a:rPr lang="ja-JP" altLang="en-US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ＭＳ明朝　</a:t>
            </a:r>
            <a:r>
              <a:rPr lang="en-US" altLang="ja-JP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18p)</a:t>
            </a:r>
            <a:endParaRPr lang="ja-JP" altLang="ja-JP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algn="ctr"/>
            <a:r>
              <a:rPr lang="ja-JP" altLang="ja-JP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学籍番号　氏名，学籍番号　氏名，学籍番号　氏名，学籍番号　氏名</a:t>
            </a:r>
            <a:endParaRPr kumimoji="1" lang="ja-JP" altLang="en-US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0" y="1158686"/>
            <a:ext cx="4762500" cy="3624069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１　研究室概要（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ja-JP" altLang="ja-JP" sz="1050" dirty="0">
              <a:solidFill>
                <a:schemeClr val="tx1"/>
              </a:solidFill>
            </a:endParaRPr>
          </a:p>
          <a:p>
            <a:endParaRPr kumimoji="1" lang="ja-JP" altLang="en-US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0" y="12201436"/>
            <a:ext cx="9601200" cy="60016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◎　参考文献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225D2FB0-3AB5-F9A0-FD36-A1171CAEC84D}"/>
              </a:ext>
            </a:extLst>
          </p:cNvPr>
          <p:cNvSpPr txBox="1"/>
          <p:nvPr/>
        </p:nvSpPr>
        <p:spPr>
          <a:xfrm>
            <a:off x="0" y="4848970"/>
            <a:ext cx="4762500" cy="3624069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２　研究の目的（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ja-JP" altLang="ja-JP" sz="1050" dirty="0">
              <a:solidFill>
                <a:schemeClr val="tx1"/>
              </a:solidFill>
            </a:endParaRPr>
          </a:p>
          <a:p>
            <a:endParaRPr kumimoji="1" lang="ja-JP" altLang="en-US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488ED9C5-1301-0F5C-76C5-B7A7FAA07537}"/>
              </a:ext>
            </a:extLst>
          </p:cNvPr>
          <p:cNvSpPr txBox="1"/>
          <p:nvPr/>
        </p:nvSpPr>
        <p:spPr>
          <a:xfrm>
            <a:off x="0" y="8531647"/>
            <a:ext cx="4762500" cy="3624069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３　研究内容（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ja-JP" altLang="ja-JP" sz="1050" dirty="0">
              <a:solidFill>
                <a:schemeClr val="tx1"/>
              </a:solidFill>
            </a:endParaRPr>
          </a:p>
          <a:p>
            <a:endParaRPr kumimoji="1" lang="ja-JP" altLang="en-US" dirty="0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BD369B09-3C08-C560-AD6D-460C7E04AD7A}"/>
              </a:ext>
            </a:extLst>
          </p:cNvPr>
          <p:cNvSpPr txBox="1"/>
          <p:nvPr/>
        </p:nvSpPr>
        <p:spPr>
          <a:xfrm>
            <a:off x="4800600" y="1158686"/>
            <a:ext cx="4762500" cy="523989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４　実社会への利用（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ja-JP" altLang="ja-JP" sz="1050" dirty="0">
              <a:solidFill>
                <a:schemeClr val="tx1"/>
              </a:solidFill>
            </a:endParaRPr>
          </a:p>
          <a:p>
            <a:endParaRPr kumimoji="1" lang="ja-JP" altLang="en-US" dirty="0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F9A59214-CF61-D536-335E-B42EE9514F09}"/>
              </a:ext>
            </a:extLst>
          </p:cNvPr>
          <p:cNvSpPr txBox="1"/>
          <p:nvPr/>
        </p:nvSpPr>
        <p:spPr>
          <a:xfrm>
            <a:off x="4800600" y="6442089"/>
            <a:ext cx="4762500" cy="203132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５　その他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(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企業との連携，他大学との連携，イチオシポイント等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) 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kumimoji="1" lang="ja-JP" altLang="en-US" dirty="0"/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B5F646DD-1F70-5D65-6755-364C7164B5F9}"/>
              </a:ext>
            </a:extLst>
          </p:cNvPr>
          <p:cNvSpPr/>
          <p:nvPr/>
        </p:nvSpPr>
        <p:spPr>
          <a:xfrm>
            <a:off x="2902857" y="3419956"/>
            <a:ext cx="1685911" cy="1226117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写真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694730E2-6CD3-5D1B-DCD8-AB4E6376BC53}"/>
              </a:ext>
            </a:extLst>
          </p:cNvPr>
          <p:cNvSpPr/>
          <p:nvPr/>
        </p:nvSpPr>
        <p:spPr>
          <a:xfrm>
            <a:off x="2902856" y="7081688"/>
            <a:ext cx="1685911" cy="1226117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図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45E25311-08ED-CC08-B255-F3E3115E8F0D}"/>
              </a:ext>
            </a:extLst>
          </p:cNvPr>
          <p:cNvSpPr/>
          <p:nvPr/>
        </p:nvSpPr>
        <p:spPr>
          <a:xfrm>
            <a:off x="2902856" y="10821654"/>
            <a:ext cx="1685911" cy="1226117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図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30AC348F-74F8-FB6E-FD17-C24F8F3B873C}"/>
              </a:ext>
            </a:extLst>
          </p:cNvPr>
          <p:cNvSpPr/>
          <p:nvPr/>
        </p:nvSpPr>
        <p:spPr>
          <a:xfrm>
            <a:off x="7612834" y="4870423"/>
            <a:ext cx="1685911" cy="1226117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図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6AD4EBF3-8951-6106-AA0E-E6B4944239C1}"/>
              </a:ext>
            </a:extLst>
          </p:cNvPr>
          <p:cNvSpPr/>
          <p:nvPr/>
        </p:nvSpPr>
        <p:spPr>
          <a:xfrm>
            <a:off x="7612834" y="10821653"/>
            <a:ext cx="1685911" cy="1226117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写真</a:t>
            </a:r>
          </a:p>
        </p:txBody>
      </p:sp>
    </p:spTree>
    <p:extLst>
      <p:ext uri="{BB962C8B-B14F-4D97-AF65-F5344CB8AC3E}">
        <p14:creationId xmlns:p14="http://schemas.microsoft.com/office/powerpoint/2010/main" val="17478590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36</TotalTime>
  <Words>443</Words>
  <Application>Microsoft Office PowerPoint</Application>
  <PresentationFormat>A3 297x420 mm</PresentationFormat>
  <Paragraphs>105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ゴシック</vt:lpstr>
      <vt:lpstr>ＭＳ 明朝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田中 恵太</dc:creator>
  <cp:lastModifiedBy>田中 恵太</cp:lastModifiedBy>
  <cp:revision>9</cp:revision>
  <cp:lastPrinted>2018-05-17T10:11:17Z</cp:lastPrinted>
  <dcterms:created xsi:type="dcterms:W3CDTF">2018-05-17T10:01:50Z</dcterms:created>
  <dcterms:modified xsi:type="dcterms:W3CDTF">2022-06-01T13:11:10Z</dcterms:modified>
</cp:coreProperties>
</file>

<file path=docProps/thumbnail.jpeg>
</file>