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omments/comment1.xml" ContentType="application/vnd.openxmlformats-officedocument.presentationml.comments+xml"/>
  <Override PartName="/ppt/notesSlides/notesSlide3.xml" ContentType="application/vnd.openxmlformats-officedocument.presentationml.notesSlide+xml"/>
  <Override PartName="/ppt/comments/comment2.xml" ContentType="application/vnd.openxmlformats-officedocument.presentationml.comments+xml"/>
  <Override PartName="/ppt/notesSlides/notesSlide4.xml" ContentType="application/vnd.openxmlformats-officedocument.presentationml.notesSlide+xml"/>
  <Override PartName="/ppt/comments/comment3.xml" ContentType="application/vnd.openxmlformats-officedocument.presentationml.comments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3" r:id="rId6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三浦仁志" initials="" lastIdx="3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6" d="100"/>
          <a:sy n="76" d="100"/>
        </p:scale>
        <p:origin x="594" y="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23-04-26T06:43:42.377" idx="1">
    <p:pos x="6000" y="0"/>
    <p:text>字はデカく，少なく。
あと「スマート」の定義がわからん。
このスライドは問題提起だけでいいでしょう。</p:tex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23-04-26T06:45:35.670" idx="2">
    <p:pos x="6000" y="0"/>
    <p:text>「効率的な」「スムーズに」の定義が曖昧。解釈の違いが無いような表現にしてください。</p:text>
  </p:cm>
</p:cmLst>
</file>

<file path=ppt/comments/comment3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23-04-26T06:47:13.970" idx="3">
    <p:pos x="6000" y="0"/>
    <p:text>何をどうやって測定するのかを明記できれば明記したい。
「注がれ方」「違いを観察」をはっきり示せれば最高だね。</p:text>
  </p:cm>
</p:cmLst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1dd40ce033b_0_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1dd40ce033b_0_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g1f41ddf0a96_1_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Google Shape;67;g1f41ddf0a96_1_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1f41ddf0a96_1_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1f41ddf0a96_1_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g1f41ddf0a96_1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5" name="Google Shape;105;g1f41ddf0a96_1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3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4533" dirty="0"/>
              <a:t>テーマ</a:t>
            </a:r>
            <a:endParaRPr sz="3533" dirty="0"/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631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 dirty="0">
                <a:solidFill>
                  <a:schemeClr val="dk1"/>
                </a:solidFill>
              </a:rPr>
              <a:t>高等学校　班</a:t>
            </a:r>
            <a:endParaRPr dirty="0">
              <a:solidFill>
                <a:schemeClr val="dk1"/>
              </a:solidFill>
            </a:endParaRPr>
          </a:p>
        </p:txBody>
      </p:sp>
      <p:sp>
        <p:nvSpPr>
          <p:cNvPr id="56" name="Google Shape;56;p13"/>
          <p:cNvSpPr txBox="1">
            <a:spLocks noGrp="1"/>
          </p:cNvSpPr>
          <p:nvPr>
            <p:ph type="subTitle" idx="1"/>
          </p:nvPr>
        </p:nvSpPr>
        <p:spPr>
          <a:xfrm>
            <a:off x="-46350" y="3465775"/>
            <a:ext cx="9313800" cy="1266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sz="2100" dirty="0">
                <a:solidFill>
                  <a:schemeClr val="dk1"/>
                </a:solidFill>
              </a:rPr>
              <a:t>学籍番号　氏名</a:t>
            </a:r>
            <a:endParaRPr sz="2400" dirty="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 dirty="0"/>
              <a:t>①研究テーマの設定理由</a:t>
            </a:r>
            <a:endParaRPr dirty="0"/>
          </a:p>
        </p:txBody>
      </p:sp>
      <p:sp>
        <p:nvSpPr>
          <p:cNvPr id="62" name="Google Shape;62;p14"/>
          <p:cNvSpPr txBox="1">
            <a:spLocks noGrp="1"/>
          </p:cNvSpPr>
          <p:nvPr>
            <p:ph type="body" idx="1"/>
          </p:nvPr>
        </p:nvSpPr>
        <p:spPr>
          <a:xfrm>
            <a:off x="651600" y="1164700"/>
            <a:ext cx="8180700" cy="3730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2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/>
              <a:t>②研究の目的と仮説</a:t>
            </a:r>
            <a:endParaRPr/>
          </a:p>
        </p:txBody>
      </p:sp>
      <p:sp>
        <p:nvSpPr>
          <p:cNvPr id="70" name="Google Shape;70;p15"/>
          <p:cNvSpPr txBox="1">
            <a:spLocks noGrp="1"/>
          </p:cNvSpPr>
          <p:nvPr>
            <p:ph type="body" idx="1"/>
          </p:nvPr>
        </p:nvSpPr>
        <p:spPr>
          <a:xfrm>
            <a:off x="822175" y="1152475"/>
            <a:ext cx="7685700" cy="1103400"/>
          </a:xfrm>
          <a:prstGeom prst="rect">
            <a:avLst/>
          </a:prstGeom>
          <a:ln w="76200" cap="flat" cmpd="sng">
            <a:solidFill>
              <a:srgbClr val="FF99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ja" sz="2300" dirty="0">
                <a:solidFill>
                  <a:srgbClr val="000000"/>
                </a:solidFill>
              </a:rPr>
              <a:t>目的：</a:t>
            </a:r>
            <a:endParaRPr sz="2300" dirty="0">
              <a:solidFill>
                <a:srgbClr val="000000"/>
              </a:solidFill>
            </a:endParaRPr>
          </a:p>
        </p:txBody>
      </p:sp>
      <p:sp>
        <p:nvSpPr>
          <p:cNvPr id="71" name="Google Shape;71;p15"/>
          <p:cNvSpPr txBox="1">
            <a:spLocks noGrp="1"/>
          </p:cNvSpPr>
          <p:nvPr>
            <p:ph type="body" idx="1"/>
          </p:nvPr>
        </p:nvSpPr>
        <p:spPr>
          <a:xfrm>
            <a:off x="822150" y="3145275"/>
            <a:ext cx="7685700" cy="1366500"/>
          </a:xfrm>
          <a:prstGeom prst="rect">
            <a:avLst/>
          </a:prstGeom>
          <a:ln w="762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 sz="2300" dirty="0">
                <a:solidFill>
                  <a:srgbClr val="000000"/>
                </a:solidFill>
              </a:rPr>
              <a:t>仮説：</a:t>
            </a:r>
            <a:endParaRPr sz="2300" dirty="0">
              <a:solidFill>
                <a:srgbClr val="000000"/>
              </a:solidFill>
            </a:endParaRPr>
          </a:p>
        </p:txBody>
      </p:sp>
      <p:sp>
        <p:nvSpPr>
          <p:cNvPr id="72" name="Google Shape;72;p15"/>
          <p:cNvSpPr/>
          <p:nvPr/>
        </p:nvSpPr>
        <p:spPr>
          <a:xfrm>
            <a:off x="4144875" y="2456225"/>
            <a:ext cx="621600" cy="488700"/>
          </a:xfrm>
          <a:prstGeom prst="down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6"/>
          <p:cNvSpPr txBox="1">
            <a:spLocks noGrp="1"/>
          </p:cNvSpPr>
          <p:nvPr>
            <p:ph type="title"/>
          </p:nvPr>
        </p:nvSpPr>
        <p:spPr>
          <a:xfrm>
            <a:off x="215900" y="374050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 dirty="0"/>
              <a:t>③研究の方法　</a:t>
            </a:r>
            <a:endParaRPr dirty="0">
              <a:highlight>
                <a:srgbClr val="FFE599"/>
              </a:highlight>
            </a:endParaRPr>
          </a:p>
        </p:txBody>
      </p:sp>
      <p:sp>
        <p:nvSpPr>
          <p:cNvPr id="78" name="Google Shape;78;p16"/>
          <p:cNvSpPr txBox="1">
            <a:spLocks noGrp="1"/>
          </p:cNvSpPr>
          <p:nvPr>
            <p:ph type="body" idx="1"/>
          </p:nvPr>
        </p:nvSpPr>
        <p:spPr>
          <a:xfrm>
            <a:off x="531900" y="932150"/>
            <a:ext cx="8080200" cy="1103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endParaRPr sz="2900" dirty="0">
              <a:solidFill>
                <a:schemeClr val="dk1"/>
              </a:solidFill>
            </a:endParaRPr>
          </a:p>
        </p:txBody>
      </p:sp>
      <p:sp>
        <p:nvSpPr>
          <p:cNvPr id="79" name="Google Shape;79;p16"/>
          <p:cNvSpPr txBox="1">
            <a:spLocks noGrp="1"/>
          </p:cNvSpPr>
          <p:nvPr>
            <p:ph type="body" idx="1"/>
          </p:nvPr>
        </p:nvSpPr>
        <p:spPr>
          <a:xfrm>
            <a:off x="311692" y="2331600"/>
            <a:ext cx="8520600" cy="2151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endParaRPr dirty="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/>
              <a:t>④参考文献や協力大学・企業</a:t>
            </a:r>
            <a:endParaRPr/>
          </a:p>
        </p:txBody>
      </p:sp>
      <p:sp>
        <p:nvSpPr>
          <p:cNvPr id="108" name="Google Shape;108;p20"/>
          <p:cNvSpPr txBox="1">
            <a:spLocks noGrp="1"/>
          </p:cNvSpPr>
          <p:nvPr>
            <p:ph type="body" idx="1"/>
          </p:nvPr>
        </p:nvSpPr>
        <p:spPr>
          <a:xfrm>
            <a:off x="751975" y="1152475"/>
            <a:ext cx="8080200" cy="3489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3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</Words>
  <Application>Microsoft Office PowerPoint</Application>
  <PresentationFormat>画面に合わせる (16:9)</PresentationFormat>
  <Paragraphs>9</Paragraphs>
  <Slides>5</Slides>
  <Notes>5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7" baseType="lpstr">
      <vt:lpstr>Arial</vt:lpstr>
      <vt:lpstr>Simple Light</vt:lpstr>
      <vt:lpstr>テーマ</vt:lpstr>
      <vt:lpstr>①研究テーマの設定理由</vt:lpstr>
      <vt:lpstr>②研究の目的と仮説</vt:lpstr>
      <vt:lpstr>③研究の方法　</vt:lpstr>
      <vt:lpstr>④参考文献や協力大学・企業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テーマ</dc:title>
  <cp:lastModifiedBy>村田 淳</cp:lastModifiedBy>
  <cp:revision>1</cp:revision>
  <dcterms:modified xsi:type="dcterms:W3CDTF">2023-09-19T08:36:16Z</dcterms:modified>
</cp:coreProperties>
</file>