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9601200" cy="12801600" type="A3"/>
  <p:notesSz cx="6735763" cy="9869488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42" d="100"/>
          <a:sy n="42" d="100"/>
        </p:scale>
        <p:origin x="2238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20090" y="2095078"/>
            <a:ext cx="8161020" cy="4456853"/>
          </a:xfrm>
        </p:spPr>
        <p:txBody>
          <a:bodyPr anchor="b"/>
          <a:lstStyle>
            <a:lvl1pPr algn="ctr">
              <a:defRPr sz="63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00150" y="6723804"/>
            <a:ext cx="7200900" cy="3090756"/>
          </a:xfrm>
        </p:spPr>
        <p:txBody>
          <a:bodyPr/>
          <a:lstStyle>
            <a:lvl1pPr marL="0" indent="0" algn="ctr">
              <a:buNone/>
              <a:defRPr sz="2520"/>
            </a:lvl1pPr>
            <a:lvl2pPr marL="480060" indent="0" algn="ctr">
              <a:buNone/>
              <a:defRPr sz="2100"/>
            </a:lvl2pPr>
            <a:lvl3pPr marL="960120" indent="0" algn="ctr">
              <a:buNone/>
              <a:defRPr sz="1890"/>
            </a:lvl3pPr>
            <a:lvl4pPr marL="1440180" indent="0" algn="ctr">
              <a:buNone/>
              <a:defRPr sz="1680"/>
            </a:lvl4pPr>
            <a:lvl5pPr marL="1920240" indent="0" algn="ctr">
              <a:buNone/>
              <a:defRPr sz="1680"/>
            </a:lvl5pPr>
            <a:lvl6pPr marL="2400300" indent="0" algn="ctr">
              <a:buNone/>
              <a:defRPr sz="1680"/>
            </a:lvl6pPr>
            <a:lvl7pPr marL="2880360" indent="0" algn="ctr">
              <a:buNone/>
              <a:defRPr sz="1680"/>
            </a:lvl7pPr>
            <a:lvl8pPr marL="3360420" indent="0" algn="ctr">
              <a:buNone/>
              <a:defRPr sz="1680"/>
            </a:lvl8pPr>
            <a:lvl9pPr marL="3840480" indent="0" algn="ctr">
              <a:buNone/>
              <a:defRPr sz="168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763187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665925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870859" y="681567"/>
            <a:ext cx="2070259" cy="10848764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60083" y="681567"/>
            <a:ext cx="6090761" cy="10848764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3306981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479770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55082" y="3191514"/>
            <a:ext cx="8281035" cy="5325109"/>
          </a:xfrm>
        </p:spPr>
        <p:txBody>
          <a:bodyPr anchor="b"/>
          <a:lstStyle>
            <a:lvl1pPr>
              <a:defRPr sz="63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55082" y="8567000"/>
            <a:ext cx="8281035" cy="2800349"/>
          </a:xfrm>
        </p:spPr>
        <p:txBody>
          <a:bodyPr/>
          <a:lstStyle>
            <a:lvl1pPr marL="0" indent="0">
              <a:buNone/>
              <a:defRPr sz="2520">
                <a:solidFill>
                  <a:schemeClr val="tx1"/>
                </a:solidFill>
              </a:defRPr>
            </a:lvl1pPr>
            <a:lvl2pPr marL="480060" indent="0">
              <a:buNone/>
              <a:defRPr sz="2100">
                <a:solidFill>
                  <a:schemeClr val="tx1">
                    <a:tint val="75000"/>
                  </a:schemeClr>
                </a:solidFill>
              </a:defRPr>
            </a:lvl2pPr>
            <a:lvl3pPr marL="960120" indent="0">
              <a:buNone/>
              <a:defRPr sz="1890">
                <a:solidFill>
                  <a:schemeClr val="tx1">
                    <a:tint val="75000"/>
                  </a:schemeClr>
                </a:solidFill>
              </a:defRPr>
            </a:lvl3pPr>
            <a:lvl4pPr marL="14401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4pPr>
            <a:lvl5pPr marL="192024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5pPr>
            <a:lvl6pPr marL="240030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6pPr>
            <a:lvl7pPr marL="288036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7pPr>
            <a:lvl8pPr marL="336042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8pPr>
            <a:lvl9pPr marL="3840480" indent="0">
              <a:buNone/>
              <a:defRPr sz="168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1669711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60083" y="3407833"/>
            <a:ext cx="4080510" cy="81224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60608" y="3407833"/>
            <a:ext cx="4080510" cy="81224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16711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681570"/>
            <a:ext cx="8281035" cy="2474384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1334" y="3138171"/>
            <a:ext cx="4061757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61334" y="4676140"/>
            <a:ext cx="4061757" cy="68778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60608" y="3138171"/>
            <a:ext cx="4081761" cy="1537969"/>
          </a:xfrm>
        </p:spPr>
        <p:txBody>
          <a:bodyPr anchor="b"/>
          <a:lstStyle>
            <a:lvl1pPr marL="0" indent="0">
              <a:buNone/>
              <a:defRPr sz="2520" b="1"/>
            </a:lvl1pPr>
            <a:lvl2pPr marL="480060" indent="0">
              <a:buNone/>
              <a:defRPr sz="2100" b="1"/>
            </a:lvl2pPr>
            <a:lvl3pPr marL="960120" indent="0">
              <a:buNone/>
              <a:defRPr sz="1890" b="1"/>
            </a:lvl3pPr>
            <a:lvl4pPr marL="1440180" indent="0">
              <a:buNone/>
              <a:defRPr sz="1680" b="1"/>
            </a:lvl4pPr>
            <a:lvl5pPr marL="1920240" indent="0">
              <a:buNone/>
              <a:defRPr sz="1680" b="1"/>
            </a:lvl5pPr>
            <a:lvl6pPr marL="2400300" indent="0">
              <a:buNone/>
              <a:defRPr sz="1680" b="1"/>
            </a:lvl6pPr>
            <a:lvl7pPr marL="2880360" indent="0">
              <a:buNone/>
              <a:defRPr sz="1680" b="1"/>
            </a:lvl7pPr>
            <a:lvl8pPr marL="3360420" indent="0">
              <a:buNone/>
              <a:defRPr sz="1680" b="1"/>
            </a:lvl8pPr>
            <a:lvl9pPr marL="3840480" indent="0">
              <a:buNone/>
              <a:defRPr sz="168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860608" y="4676140"/>
            <a:ext cx="4081761" cy="687789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3313200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21229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882298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81760" y="1843196"/>
            <a:ext cx="4860608" cy="9097433"/>
          </a:xfrm>
        </p:spPr>
        <p:txBody>
          <a:bodyPr/>
          <a:lstStyle>
            <a:lvl1pPr>
              <a:defRPr sz="3360"/>
            </a:lvl1pPr>
            <a:lvl2pPr>
              <a:defRPr sz="2940"/>
            </a:lvl2pPr>
            <a:lvl3pPr>
              <a:defRPr sz="2520"/>
            </a:lvl3pPr>
            <a:lvl4pPr>
              <a:defRPr sz="2100"/>
            </a:lvl4pPr>
            <a:lvl5pPr>
              <a:defRPr sz="2100"/>
            </a:lvl5pPr>
            <a:lvl6pPr>
              <a:defRPr sz="2100"/>
            </a:lvl6pPr>
            <a:lvl7pPr>
              <a:defRPr sz="2100"/>
            </a:lvl7pPr>
            <a:lvl8pPr>
              <a:defRPr sz="2100"/>
            </a:lvl8pPr>
            <a:lvl9pPr>
              <a:defRPr sz="21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732174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61333" y="853440"/>
            <a:ext cx="3096637" cy="2987040"/>
          </a:xfrm>
        </p:spPr>
        <p:txBody>
          <a:bodyPr anchor="b"/>
          <a:lstStyle>
            <a:lvl1pPr>
              <a:defRPr sz="336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081760" y="1843196"/>
            <a:ext cx="4860608" cy="9097433"/>
          </a:xfrm>
        </p:spPr>
        <p:txBody>
          <a:bodyPr anchor="t"/>
          <a:lstStyle>
            <a:lvl1pPr marL="0" indent="0">
              <a:buNone/>
              <a:defRPr sz="3360"/>
            </a:lvl1pPr>
            <a:lvl2pPr marL="480060" indent="0">
              <a:buNone/>
              <a:defRPr sz="2940"/>
            </a:lvl2pPr>
            <a:lvl3pPr marL="960120" indent="0">
              <a:buNone/>
              <a:defRPr sz="2520"/>
            </a:lvl3pPr>
            <a:lvl4pPr marL="1440180" indent="0">
              <a:buNone/>
              <a:defRPr sz="2100"/>
            </a:lvl4pPr>
            <a:lvl5pPr marL="1920240" indent="0">
              <a:buNone/>
              <a:defRPr sz="2100"/>
            </a:lvl5pPr>
            <a:lvl6pPr marL="2400300" indent="0">
              <a:buNone/>
              <a:defRPr sz="2100"/>
            </a:lvl6pPr>
            <a:lvl7pPr marL="2880360" indent="0">
              <a:buNone/>
              <a:defRPr sz="2100"/>
            </a:lvl7pPr>
            <a:lvl8pPr marL="3360420" indent="0">
              <a:buNone/>
              <a:defRPr sz="2100"/>
            </a:lvl8pPr>
            <a:lvl9pPr marL="3840480" indent="0">
              <a:buNone/>
              <a:defRPr sz="2100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61333" y="3840480"/>
            <a:ext cx="3096637" cy="7114964"/>
          </a:xfrm>
        </p:spPr>
        <p:txBody>
          <a:bodyPr/>
          <a:lstStyle>
            <a:lvl1pPr marL="0" indent="0">
              <a:buNone/>
              <a:defRPr sz="1680"/>
            </a:lvl1pPr>
            <a:lvl2pPr marL="480060" indent="0">
              <a:buNone/>
              <a:defRPr sz="1470"/>
            </a:lvl2pPr>
            <a:lvl3pPr marL="960120" indent="0">
              <a:buNone/>
              <a:defRPr sz="1260"/>
            </a:lvl3pPr>
            <a:lvl4pPr marL="1440180" indent="0">
              <a:buNone/>
              <a:defRPr sz="1050"/>
            </a:lvl4pPr>
            <a:lvl5pPr marL="1920240" indent="0">
              <a:buNone/>
              <a:defRPr sz="1050"/>
            </a:lvl5pPr>
            <a:lvl6pPr marL="2400300" indent="0">
              <a:buNone/>
              <a:defRPr sz="1050"/>
            </a:lvl6pPr>
            <a:lvl7pPr marL="2880360" indent="0">
              <a:buNone/>
              <a:defRPr sz="1050"/>
            </a:lvl7pPr>
            <a:lvl8pPr marL="3360420" indent="0">
              <a:buNone/>
              <a:defRPr sz="1050"/>
            </a:lvl8pPr>
            <a:lvl9pPr marL="3840480" indent="0">
              <a:buNone/>
              <a:defRPr sz="10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0073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60083" y="681570"/>
            <a:ext cx="8281035" cy="247438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60083" y="3407833"/>
            <a:ext cx="8281035" cy="812249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60083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E555B3D-6E3D-4878-820C-D5E97891A949}" type="datetimeFigureOut">
              <a:rPr kumimoji="1" lang="ja-JP" altLang="en-US" smtClean="0"/>
              <a:t>2022/6/1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80398" y="11865189"/>
            <a:ext cx="3240405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780848" y="11865189"/>
            <a:ext cx="2160270" cy="6815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6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4BB2D8-40D9-4B5A-BFC0-759514F6886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050226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60120" rtl="0" eaLnBrk="1" latinLnBrk="0" hangingPunct="1">
        <a:lnSpc>
          <a:spcPct val="90000"/>
        </a:lnSpc>
        <a:spcBef>
          <a:spcPct val="0"/>
        </a:spcBef>
        <a:buNone/>
        <a:defRPr kumimoji="1" sz="462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40030" indent="-240030" algn="l" defTabSz="960120" rtl="0" eaLnBrk="1" latinLnBrk="0" hangingPunct="1">
        <a:lnSpc>
          <a:spcPct val="90000"/>
        </a:lnSpc>
        <a:spcBef>
          <a:spcPts val="1050"/>
        </a:spcBef>
        <a:buFont typeface="Arial" panose="020B0604020202020204" pitchFamily="34" charset="0"/>
        <a:buChar char="•"/>
        <a:defRPr kumimoji="1" sz="2940" kern="1200">
          <a:solidFill>
            <a:schemeClr val="tx1"/>
          </a:solidFill>
          <a:latin typeface="+mn-lt"/>
          <a:ea typeface="+mn-ea"/>
          <a:cs typeface="+mn-cs"/>
        </a:defRPr>
      </a:lvl1pPr>
      <a:lvl2pPr marL="7200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001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6802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216027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64033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312039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60045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4080510" indent="-240030" algn="l" defTabSz="960120" rtl="0" eaLnBrk="1" latinLnBrk="0" hangingPunct="1">
        <a:lnSpc>
          <a:spcPct val="90000"/>
        </a:lnSpc>
        <a:spcBef>
          <a:spcPts val="525"/>
        </a:spcBef>
        <a:buFont typeface="Arial" panose="020B0604020202020204" pitchFamily="34" charset="0"/>
        <a:buChar char="•"/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1pPr>
      <a:lvl2pPr marL="48006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2pPr>
      <a:lvl3pPr marL="96012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3pPr>
      <a:lvl4pPr marL="144018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4pPr>
      <a:lvl5pPr marL="192024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5pPr>
      <a:lvl6pPr marL="240030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6pPr>
      <a:lvl7pPr marL="288036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7pPr>
      <a:lvl8pPr marL="336042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8pPr>
      <a:lvl9pPr marL="3840480" algn="l" defTabSz="960120" rtl="0" eaLnBrk="1" latinLnBrk="0" hangingPunct="1">
        <a:defRPr kumimoji="1" sz="18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テキスト ボックス 4"/>
          <p:cNvSpPr txBox="1"/>
          <p:nvPr/>
        </p:nvSpPr>
        <p:spPr>
          <a:xfrm>
            <a:off x="0" y="0"/>
            <a:ext cx="9601200" cy="1077218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タイトル</a:t>
            </a:r>
            <a:r>
              <a:rPr lang="en-US" altLang="ja-JP" sz="28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(</a:t>
            </a:r>
            <a:r>
              <a:rPr lang="ja-JP" altLang="en-US" sz="28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ＭＳゴシック　</a:t>
            </a:r>
            <a:r>
              <a:rPr lang="en-US" altLang="ja-JP" sz="2800" b="1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28p)</a:t>
            </a:r>
          </a:p>
          <a:p>
            <a:pPr algn="ctr"/>
            <a:r>
              <a:rPr lang="zh-CN" altLang="en-US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東北大学工学部　○○○○○○科　○○○○研究室</a:t>
            </a:r>
            <a:r>
              <a:rPr lang="en-US" altLang="zh-CN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(</a:t>
            </a:r>
            <a:r>
              <a:rPr lang="zh-CN" altLang="en-US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ＭＳ明朝　</a:t>
            </a:r>
            <a:r>
              <a:rPr lang="en-US" altLang="zh-CN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18p)</a:t>
            </a:r>
          </a:p>
          <a:p>
            <a:pPr algn="ctr"/>
            <a:r>
              <a:rPr lang="zh-CN" altLang="en-US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学籍番号　氏名，学籍番号　氏名，学籍番号　氏名，学籍番号　氏名</a:t>
            </a:r>
            <a:endParaRPr kumimoji="1" lang="ja-JP" altLang="en-US" dirty="0"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6" name="テキスト ボックス 5"/>
          <p:cNvSpPr txBox="1"/>
          <p:nvPr/>
        </p:nvSpPr>
        <p:spPr>
          <a:xfrm>
            <a:off x="-1" y="1181546"/>
            <a:ext cx="3132000" cy="397031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１　研究室概要（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kumimoji="1" lang="ja-JP" altLang="en-US" dirty="0"/>
          </a:p>
        </p:txBody>
      </p:sp>
      <p:sp>
        <p:nvSpPr>
          <p:cNvPr id="10" name="テキスト ボックス 9"/>
          <p:cNvSpPr txBox="1"/>
          <p:nvPr/>
        </p:nvSpPr>
        <p:spPr>
          <a:xfrm>
            <a:off x="3234600" y="1181546"/>
            <a:ext cx="3132000" cy="530914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３　研究内容（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1" name="テキスト ボックス 10"/>
          <p:cNvSpPr txBox="1"/>
          <p:nvPr/>
        </p:nvSpPr>
        <p:spPr>
          <a:xfrm>
            <a:off x="6469200" y="1181546"/>
            <a:ext cx="3132000" cy="528606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５　その他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(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企業との連携，他大学との連携</a:t>
            </a:r>
            <a:r>
              <a:rPr lang="ja-JP" altLang="en-US" sz="120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，イチオシポイント等</a:t>
            </a:r>
            <a:r>
              <a:rPr lang="en-US" altLang="ja-JP" sz="120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)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kumimoji="1" lang="ja-JP" altLang="en-US" dirty="0"/>
          </a:p>
        </p:txBody>
      </p:sp>
      <p:sp>
        <p:nvSpPr>
          <p:cNvPr id="7" name="テキスト ボックス 6"/>
          <p:cNvSpPr txBox="1"/>
          <p:nvPr/>
        </p:nvSpPr>
        <p:spPr>
          <a:xfrm>
            <a:off x="0" y="12313693"/>
            <a:ext cx="9601200" cy="43858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◎　参考文献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</p:txBody>
      </p:sp>
      <p:sp>
        <p:nvSpPr>
          <p:cNvPr id="8" name="テキスト ボックス 7">
            <a:extLst>
              <a:ext uri="{FF2B5EF4-FFF2-40B4-BE49-F238E27FC236}">
                <a16:creationId xmlns:a16="http://schemas.microsoft.com/office/drawing/2014/main" id="{869D341C-7DF8-9992-F74E-848E3600B78B}"/>
              </a:ext>
            </a:extLst>
          </p:cNvPr>
          <p:cNvSpPr txBox="1"/>
          <p:nvPr/>
        </p:nvSpPr>
        <p:spPr>
          <a:xfrm>
            <a:off x="-1" y="5227766"/>
            <a:ext cx="3132000" cy="701730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２　研究の目的（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）</a:t>
            </a:r>
            <a:endParaRPr lang="en-US" altLang="ja-JP" sz="1200" dirty="0"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kumimoji="1" lang="ja-JP" altLang="en-US" dirty="0"/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1EEA4A9E-B4CD-F394-F0DB-B842591CD65A}"/>
              </a:ext>
            </a:extLst>
          </p:cNvPr>
          <p:cNvSpPr txBox="1"/>
          <p:nvPr/>
        </p:nvSpPr>
        <p:spPr>
          <a:xfrm>
            <a:off x="3234600" y="6595020"/>
            <a:ext cx="3132000" cy="563231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４　実社会への利用（見出しは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ポイントゴシックで）</a:t>
            </a: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D2980861-814A-523E-3A75-49A8FCABBEA1}"/>
              </a:ext>
            </a:extLst>
          </p:cNvPr>
          <p:cNvSpPr txBox="1"/>
          <p:nvPr/>
        </p:nvSpPr>
        <p:spPr>
          <a:xfrm>
            <a:off x="6446700" y="6595020"/>
            <a:ext cx="3132000" cy="565539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６　卒業後の進路（見出しは</a:t>
            </a:r>
            <a:r>
              <a:rPr lang="en-US" altLang="ja-JP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12</a:t>
            </a:r>
            <a:r>
              <a:rPr lang="ja-JP" altLang="en-US" sz="1200" dirty="0"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ポイントゴシックで）</a:t>
            </a:r>
          </a:p>
          <a:p>
            <a:r>
              <a:rPr lang="ja-JP" altLang="ja-JP" sz="1050" dirty="0">
                <a:solidFill>
                  <a:schemeClr val="tx1"/>
                </a:solidFill>
                <a:latin typeface="ＭＳ 明朝" panose="02020609040205080304" pitchFamily="17" charset="-128"/>
                <a:ea typeface="ＭＳ 明朝" panose="02020609040205080304" pitchFamily="17" charset="-128"/>
              </a:rPr>
              <a:t>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本文は１０．５ポイント明朝で</a:t>
            </a:r>
            <a:endParaRPr lang="en-US" altLang="ja-JP" sz="1050" dirty="0">
              <a:solidFill>
                <a:schemeClr val="tx1"/>
              </a:solidFill>
              <a:latin typeface="ＭＳ 明朝" panose="02020609040205080304" pitchFamily="17" charset="-128"/>
              <a:ea typeface="ＭＳ 明朝" panose="02020609040205080304" pitchFamily="17" charset="-128"/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lang="en-US" altLang="ja-JP" sz="1050" dirty="0">
              <a:solidFill>
                <a:schemeClr val="tx1"/>
              </a:solidFill>
            </a:endParaRPr>
          </a:p>
          <a:p>
            <a:endParaRPr kumimoji="1" lang="en-US" altLang="ja-JP" dirty="0"/>
          </a:p>
          <a:p>
            <a:endParaRPr kumimoji="1" lang="en-US" altLang="ja-JP" dirty="0"/>
          </a:p>
          <a:p>
            <a:endParaRPr kumimoji="1" lang="ja-JP" altLang="en-US" dirty="0"/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9182F55C-DA82-D1A7-A831-32C20B08CBE0}"/>
              </a:ext>
            </a:extLst>
          </p:cNvPr>
          <p:cNvSpPr/>
          <p:nvPr/>
        </p:nvSpPr>
        <p:spPr>
          <a:xfrm>
            <a:off x="1446088" y="3805812"/>
            <a:ext cx="1685911" cy="1226117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写真</a:t>
            </a:r>
          </a:p>
        </p:txBody>
      </p:sp>
      <p:sp>
        <p:nvSpPr>
          <p:cNvPr id="14" name="正方形/長方形 13">
            <a:extLst>
              <a:ext uri="{FF2B5EF4-FFF2-40B4-BE49-F238E27FC236}">
                <a16:creationId xmlns:a16="http://schemas.microsoft.com/office/drawing/2014/main" id="{A43E5757-CFB8-7EF8-F7AB-0EC9890BA74C}"/>
              </a:ext>
            </a:extLst>
          </p:cNvPr>
          <p:cNvSpPr/>
          <p:nvPr/>
        </p:nvSpPr>
        <p:spPr>
          <a:xfrm>
            <a:off x="4575422" y="5180976"/>
            <a:ext cx="1685911" cy="1226117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図</a:t>
            </a:r>
          </a:p>
        </p:txBody>
      </p:sp>
      <p:sp>
        <p:nvSpPr>
          <p:cNvPr id="15" name="正方形/長方形 14">
            <a:extLst>
              <a:ext uri="{FF2B5EF4-FFF2-40B4-BE49-F238E27FC236}">
                <a16:creationId xmlns:a16="http://schemas.microsoft.com/office/drawing/2014/main" id="{EF416C2B-0608-ED94-9A84-594946EFA531}"/>
              </a:ext>
            </a:extLst>
          </p:cNvPr>
          <p:cNvSpPr/>
          <p:nvPr/>
        </p:nvSpPr>
        <p:spPr>
          <a:xfrm>
            <a:off x="1392121" y="10919060"/>
            <a:ext cx="1685911" cy="1226117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図</a:t>
            </a:r>
          </a:p>
        </p:txBody>
      </p:sp>
      <p:sp>
        <p:nvSpPr>
          <p:cNvPr id="16" name="正方形/長方形 15">
            <a:extLst>
              <a:ext uri="{FF2B5EF4-FFF2-40B4-BE49-F238E27FC236}">
                <a16:creationId xmlns:a16="http://schemas.microsoft.com/office/drawing/2014/main" id="{22802690-4EFF-E94C-D936-F0BB3A6C1451}"/>
              </a:ext>
            </a:extLst>
          </p:cNvPr>
          <p:cNvSpPr/>
          <p:nvPr/>
        </p:nvSpPr>
        <p:spPr>
          <a:xfrm>
            <a:off x="7707422" y="10919058"/>
            <a:ext cx="1685911" cy="1226117"/>
          </a:xfrm>
          <a:prstGeom prst="rect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図</a:t>
            </a: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id="{A52B7A49-C0C7-9426-2259-5A4DA43D8B84}"/>
              </a:ext>
            </a:extLst>
          </p:cNvPr>
          <p:cNvSpPr/>
          <p:nvPr/>
        </p:nvSpPr>
        <p:spPr>
          <a:xfrm>
            <a:off x="4575422" y="10919059"/>
            <a:ext cx="1685911" cy="1226117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ja-JP" altLang="en-US" dirty="0"/>
              <a:t>写真</a:t>
            </a:r>
          </a:p>
        </p:txBody>
      </p:sp>
    </p:spTree>
    <p:extLst>
      <p:ext uri="{BB962C8B-B14F-4D97-AF65-F5344CB8AC3E}">
        <p14:creationId xmlns:p14="http://schemas.microsoft.com/office/powerpoint/2010/main" val="174785901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19</TotalTime>
  <Words>443</Words>
  <Application>Microsoft Office PowerPoint</Application>
  <PresentationFormat>A3 297x420 mm</PresentationFormat>
  <Paragraphs>148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ゴシック</vt:lpstr>
      <vt:lpstr>ＭＳ 明朝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田中 恵太</dc:creator>
  <cp:lastModifiedBy>田中 恵太</cp:lastModifiedBy>
  <cp:revision>6</cp:revision>
  <cp:lastPrinted>2018-05-17T10:11:17Z</cp:lastPrinted>
  <dcterms:created xsi:type="dcterms:W3CDTF">2018-05-17T10:01:50Z</dcterms:created>
  <dcterms:modified xsi:type="dcterms:W3CDTF">2022-06-01T13:11:21Z</dcterms:modified>
</cp:coreProperties>
</file>

<file path=docProps/thumbnail.jpeg>
</file>