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601200" cy="12801600" type="A3"/>
  <p:notesSz cx="6735763" cy="98694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223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55B3D-6E3D-4878-820C-D5E97891A949}" type="datetimeFigureOut">
              <a:rPr kumimoji="1" lang="ja-JP" altLang="en-US" smtClean="0"/>
              <a:t>2022/6/1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BB2D8-40D9-4B5A-BFC0-759514F688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6318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55B3D-6E3D-4878-820C-D5E97891A949}" type="datetimeFigureOut">
              <a:rPr kumimoji="1" lang="ja-JP" altLang="en-US" smtClean="0"/>
              <a:t>2022/6/1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BB2D8-40D9-4B5A-BFC0-759514F688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6659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55B3D-6E3D-4878-820C-D5E97891A949}" type="datetimeFigureOut">
              <a:rPr kumimoji="1" lang="ja-JP" altLang="en-US" smtClean="0"/>
              <a:t>2022/6/1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BB2D8-40D9-4B5A-BFC0-759514F688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3069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55B3D-6E3D-4878-820C-D5E97891A949}" type="datetimeFigureOut">
              <a:rPr kumimoji="1" lang="ja-JP" altLang="en-US" smtClean="0"/>
              <a:t>2022/6/1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BB2D8-40D9-4B5A-BFC0-759514F688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7977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55B3D-6E3D-4878-820C-D5E97891A949}" type="datetimeFigureOut">
              <a:rPr kumimoji="1" lang="ja-JP" altLang="en-US" smtClean="0"/>
              <a:t>2022/6/1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BB2D8-40D9-4B5A-BFC0-759514F688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6697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55B3D-6E3D-4878-820C-D5E97891A949}" type="datetimeFigureOut">
              <a:rPr kumimoji="1" lang="ja-JP" altLang="en-US" smtClean="0"/>
              <a:t>2022/6/1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BB2D8-40D9-4B5A-BFC0-759514F688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1671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55B3D-6E3D-4878-820C-D5E97891A949}" type="datetimeFigureOut">
              <a:rPr kumimoji="1" lang="ja-JP" altLang="en-US" smtClean="0"/>
              <a:t>2022/6/1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BB2D8-40D9-4B5A-BFC0-759514F688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3132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55B3D-6E3D-4878-820C-D5E97891A949}" type="datetimeFigureOut">
              <a:rPr kumimoji="1" lang="ja-JP" altLang="en-US" smtClean="0"/>
              <a:t>2022/6/1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BB2D8-40D9-4B5A-BFC0-759514F688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2122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55B3D-6E3D-4878-820C-D5E97891A949}" type="datetimeFigureOut">
              <a:rPr kumimoji="1" lang="ja-JP" altLang="en-US" smtClean="0"/>
              <a:t>2022/6/1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BB2D8-40D9-4B5A-BFC0-759514F688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8229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55B3D-6E3D-4878-820C-D5E97891A949}" type="datetimeFigureOut">
              <a:rPr kumimoji="1" lang="ja-JP" altLang="en-US" smtClean="0"/>
              <a:t>2022/6/1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BB2D8-40D9-4B5A-BFC0-759514F688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3217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55B3D-6E3D-4878-820C-D5E97891A949}" type="datetimeFigureOut">
              <a:rPr kumimoji="1" lang="ja-JP" altLang="en-US" smtClean="0"/>
              <a:t>2022/6/1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BB2D8-40D9-4B5A-BFC0-759514F688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07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555B3D-6E3D-4878-820C-D5E97891A949}" type="datetimeFigureOut">
              <a:rPr kumimoji="1" lang="ja-JP" altLang="en-US" smtClean="0"/>
              <a:t>2022/6/1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BB2D8-40D9-4B5A-BFC0-759514F688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5022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kumimoji="1"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DA2BE40C-D13F-781F-E9E0-3F26BB3AF998}"/>
              </a:ext>
            </a:extLst>
          </p:cNvPr>
          <p:cNvSpPr txBox="1"/>
          <p:nvPr/>
        </p:nvSpPr>
        <p:spPr>
          <a:xfrm>
            <a:off x="4800600" y="8508386"/>
            <a:ext cx="4762500" cy="36240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６　卒業後の進路（</a:t>
            </a:r>
            <a:r>
              <a:rPr lang="ja-JP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見出しは</a:t>
            </a:r>
            <a:r>
              <a:rPr lang="en-US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12</a:t>
            </a:r>
            <a:r>
              <a:rPr lang="ja-JP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ポイントゴシックで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）</a:t>
            </a:r>
            <a:endParaRPr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本文は１０．５ポイント明朝で本文は１０．５ポイント明朝で本文は１０．５ポイント明朝で本文は１０．５ポイント明朝で本文は１０．５ポイント明朝で本文は１０．５ポイント明朝で本文は１０．５ポイント明朝で本文は１０．５ポイント明朝で</a:t>
            </a:r>
            <a:endParaRPr lang="en-US" altLang="ja-JP" sz="1050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ja-JP" altLang="ja-JP" sz="1050" dirty="0">
              <a:solidFill>
                <a:schemeClr val="tx1"/>
              </a:solidFill>
            </a:endParaRPr>
          </a:p>
          <a:p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0" y="0"/>
            <a:ext cx="9601200" cy="10772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タイトル</a:t>
            </a:r>
            <a:r>
              <a:rPr lang="en-US" altLang="ja-JP" sz="28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(</a:t>
            </a:r>
            <a:r>
              <a:rPr lang="ja-JP" altLang="en-US" sz="28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ＭＳゴシック　</a:t>
            </a:r>
            <a:r>
              <a:rPr lang="en-US" altLang="ja-JP" sz="28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28p)</a:t>
            </a:r>
            <a:endParaRPr lang="ja-JP" altLang="ja-JP" sz="2800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ctr"/>
            <a:r>
              <a:rPr lang="ja-JP" altLang="ja-JP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東北大学</a:t>
            </a:r>
            <a:r>
              <a:rPr lang="ja-JP" altLang="en-US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工学</a:t>
            </a:r>
            <a:r>
              <a:rPr lang="ja-JP" altLang="ja-JP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部</a:t>
            </a:r>
            <a:r>
              <a:rPr lang="ja-JP" altLang="en-US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○○○○○○科</a:t>
            </a:r>
            <a:r>
              <a:rPr lang="ja-JP" altLang="ja-JP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  <a:r>
              <a:rPr lang="ja-JP" altLang="en-US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○○○○</a:t>
            </a:r>
            <a:r>
              <a:rPr lang="ja-JP" altLang="ja-JP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研究室</a:t>
            </a:r>
            <a:r>
              <a:rPr lang="en-US" altLang="ja-JP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(</a:t>
            </a:r>
            <a:r>
              <a:rPr lang="ja-JP" altLang="en-US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ＭＳ明朝　</a:t>
            </a:r>
            <a:r>
              <a:rPr lang="en-US" altLang="ja-JP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18p)</a:t>
            </a:r>
            <a:endParaRPr lang="ja-JP" altLang="ja-JP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lang="ja-JP" altLang="ja-JP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学籍番号　氏名，学籍番号　氏名，学籍番号　氏名，学籍番号　氏名</a:t>
            </a:r>
            <a:endParaRPr kumimoji="1" lang="ja-JP" altLang="en-US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0" y="1158686"/>
            <a:ext cx="4762500" cy="36240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１　研究室概要（</a:t>
            </a:r>
            <a:r>
              <a:rPr lang="ja-JP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見出しは</a:t>
            </a:r>
            <a:r>
              <a:rPr lang="en-US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12</a:t>
            </a:r>
            <a:r>
              <a:rPr lang="ja-JP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ポイントゴシックで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）</a:t>
            </a:r>
            <a:endParaRPr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本文は１０．５ポイント明朝で本文は１０．５ポイント明朝で本文は１０．５ポイント明朝で本文は１０．５ポイント明朝で本文は１０．５ポイント明朝で本文は１０．５ポイント明朝で本文は１０．５ポイント明朝で本文は１０．５ポイント明朝で</a:t>
            </a:r>
            <a:endParaRPr lang="en-US" altLang="ja-JP" sz="1050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ja-JP" altLang="ja-JP" sz="1050" dirty="0">
              <a:solidFill>
                <a:schemeClr val="tx1"/>
              </a:solidFill>
            </a:endParaRPr>
          </a:p>
          <a:p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0" y="12201436"/>
            <a:ext cx="9601200" cy="6001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◎　参考文献</a:t>
            </a:r>
            <a:endParaRPr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本文は１０．５ポイント明朝で本文は１０．５ポイント明朝で本文は１０．５ポイント明朝で本文は１０．５ポイント明朝で本文は１０．５ポイント明朝で</a:t>
            </a:r>
            <a:endParaRPr lang="en-US" altLang="ja-JP" sz="1050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25D2FB0-3AB5-F9A0-FD36-A1171CAEC84D}"/>
              </a:ext>
            </a:extLst>
          </p:cNvPr>
          <p:cNvSpPr txBox="1"/>
          <p:nvPr/>
        </p:nvSpPr>
        <p:spPr>
          <a:xfrm>
            <a:off x="0" y="4848970"/>
            <a:ext cx="4762500" cy="36240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２　研究の目的（</a:t>
            </a:r>
            <a:r>
              <a:rPr lang="ja-JP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見出しは</a:t>
            </a:r>
            <a:r>
              <a:rPr lang="en-US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12</a:t>
            </a:r>
            <a:r>
              <a:rPr lang="ja-JP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ポイントゴシックで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）</a:t>
            </a:r>
            <a:endParaRPr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本文は１０．５ポイント明朝で本文は１０．５ポイント明朝で本文は１０．５ポイント明朝で本文は１０．５ポイント明朝で本文は１０．５ポイント明朝で本文は１０．５ポイント明朝で本文は１０．５ポイント明朝で本文は１０．５ポイント明朝で</a:t>
            </a:r>
            <a:endParaRPr lang="en-US" altLang="ja-JP" sz="1050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ja-JP" altLang="ja-JP" sz="1050" dirty="0">
              <a:solidFill>
                <a:schemeClr val="tx1"/>
              </a:solidFill>
            </a:endParaRPr>
          </a:p>
          <a:p>
            <a:endParaRPr kumimoji="1" lang="ja-JP" altLang="en-US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88ED9C5-1301-0F5C-76C5-B7A7FAA07537}"/>
              </a:ext>
            </a:extLst>
          </p:cNvPr>
          <p:cNvSpPr txBox="1"/>
          <p:nvPr/>
        </p:nvSpPr>
        <p:spPr>
          <a:xfrm>
            <a:off x="0" y="8531647"/>
            <a:ext cx="4762500" cy="36240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３　研究内容（</a:t>
            </a:r>
            <a:r>
              <a:rPr lang="ja-JP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見出しは</a:t>
            </a:r>
            <a:r>
              <a:rPr lang="en-US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12</a:t>
            </a:r>
            <a:r>
              <a:rPr lang="ja-JP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ポイントゴシックで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）</a:t>
            </a:r>
            <a:endParaRPr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本文は１０．５ポイント明朝で本文は１０．５ポイント明朝で本文は１０．５ポイント明朝で本文は１０．５ポイント明朝で本文は１０．５ポイント明朝で本文は１０．５ポイント明朝で本文は１０．５ポイント明朝で本文は１０．５ポイント明朝で</a:t>
            </a:r>
            <a:endParaRPr lang="en-US" altLang="ja-JP" sz="1050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ja-JP" altLang="ja-JP" sz="1050" dirty="0">
              <a:solidFill>
                <a:schemeClr val="tx1"/>
              </a:solidFill>
            </a:endParaRPr>
          </a:p>
          <a:p>
            <a:endParaRPr kumimoji="1" lang="ja-JP" altLang="en-US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D369B09-3C08-C560-AD6D-460C7E04AD7A}"/>
              </a:ext>
            </a:extLst>
          </p:cNvPr>
          <p:cNvSpPr txBox="1"/>
          <p:nvPr/>
        </p:nvSpPr>
        <p:spPr>
          <a:xfrm>
            <a:off x="4800600" y="1158686"/>
            <a:ext cx="4762500" cy="52398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４　実社会への利用（</a:t>
            </a:r>
            <a:r>
              <a:rPr lang="ja-JP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見出しは</a:t>
            </a:r>
            <a:r>
              <a:rPr lang="en-US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12</a:t>
            </a:r>
            <a:r>
              <a:rPr lang="ja-JP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ポイントゴシックで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）</a:t>
            </a:r>
            <a:endParaRPr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本文は１０．５ポイント明朝で本文は１０．５ポイント明朝で本文は１０．５ポイント明朝で本文は１０．５ポイント明朝で本文は１０．５ポイント明朝で本文は１０．５ポイント明朝で本文は１０．５ポイント明朝で本文は１０．５ポイント明朝で</a:t>
            </a:r>
            <a:endParaRPr lang="en-US" altLang="ja-JP" sz="1050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ja-JP" altLang="ja-JP" sz="1050" dirty="0">
              <a:solidFill>
                <a:schemeClr val="tx1"/>
              </a:solidFill>
            </a:endParaRPr>
          </a:p>
          <a:p>
            <a:endParaRPr kumimoji="1" lang="ja-JP" altLang="en-US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9A59214-CF61-D536-335E-B42EE9514F09}"/>
              </a:ext>
            </a:extLst>
          </p:cNvPr>
          <p:cNvSpPr txBox="1"/>
          <p:nvPr/>
        </p:nvSpPr>
        <p:spPr>
          <a:xfrm>
            <a:off x="4800600" y="6442089"/>
            <a:ext cx="4762500" cy="20313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５　その他</a:t>
            </a:r>
            <a:r>
              <a:rPr lang="en-US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(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企業との連携，他大学との連携，イチオシポイント等</a:t>
            </a:r>
            <a:r>
              <a:rPr lang="en-US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) 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</a:t>
            </a:r>
            <a:r>
              <a:rPr lang="ja-JP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見出しは</a:t>
            </a:r>
            <a:r>
              <a:rPr lang="en-US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12</a:t>
            </a:r>
            <a:r>
              <a:rPr lang="ja-JP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ポイントゴシックで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）</a:t>
            </a:r>
            <a:endParaRPr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本文は１０．５ポイント明朝で本文は１０．５ポイント明朝で本文は１０．５ポイント明朝で本文は１０．５ポイント明朝で本文は１０．５ポイント明朝で本文は１０．５ポイント明朝で本文は１０．５ポイント明朝で本文は１０．５ポイント明朝で</a:t>
            </a:r>
            <a:endParaRPr lang="en-US" altLang="ja-JP" sz="1050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kumimoji="1" lang="ja-JP" altLang="en-US" dirty="0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B5F646DD-1F70-5D65-6755-364C7164B5F9}"/>
              </a:ext>
            </a:extLst>
          </p:cNvPr>
          <p:cNvSpPr/>
          <p:nvPr/>
        </p:nvSpPr>
        <p:spPr>
          <a:xfrm>
            <a:off x="2902857" y="3419956"/>
            <a:ext cx="1685911" cy="122611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写真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694730E2-6CD3-5D1B-DCD8-AB4E6376BC53}"/>
              </a:ext>
            </a:extLst>
          </p:cNvPr>
          <p:cNvSpPr/>
          <p:nvPr/>
        </p:nvSpPr>
        <p:spPr>
          <a:xfrm>
            <a:off x="2902856" y="7081688"/>
            <a:ext cx="1685911" cy="122611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図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45E25311-08ED-CC08-B255-F3E3115E8F0D}"/>
              </a:ext>
            </a:extLst>
          </p:cNvPr>
          <p:cNvSpPr/>
          <p:nvPr/>
        </p:nvSpPr>
        <p:spPr>
          <a:xfrm>
            <a:off x="2902856" y="10821654"/>
            <a:ext cx="1685911" cy="122611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図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30AC348F-74F8-FB6E-FD17-C24F8F3B873C}"/>
              </a:ext>
            </a:extLst>
          </p:cNvPr>
          <p:cNvSpPr/>
          <p:nvPr/>
        </p:nvSpPr>
        <p:spPr>
          <a:xfrm>
            <a:off x="7612834" y="4870423"/>
            <a:ext cx="1685911" cy="122611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図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6AD4EBF3-8951-6106-AA0E-E6B4944239C1}"/>
              </a:ext>
            </a:extLst>
          </p:cNvPr>
          <p:cNvSpPr/>
          <p:nvPr/>
        </p:nvSpPr>
        <p:spPr>
          <a:xfrm>
            <a:off x="7612834" y="10821653"/>
            <a:ext cx="1685911" cy="122611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写真</a:t>
            </a:r>
          </a:p>
        </p:txBody>
      </p:sp>
    </p:spTree>
    <p:extLst>
      <p:ext uri="{BB962C8B-B14F-4D97-AF65-F5344CB8AC3E}">
        <p14:creationId xmlns:p14="http://schemas.microsoft.com/office/powerpoint/2010/main" val="1747859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</TotalTime>
  <Words>443</Words>
  <Application>Microsoft Office PowerPoint</Application>
  <PresentationFormat>A3 297x420 mm</PresentationFormat>
  <Paragraphs>105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ゴシック</vt:lpstr>
      <vt:lpstr>ＭＳ 明朝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田中 恵太</dc:creator>
  <cp:lastModifiedBy>田中 恵太</cp:lastModifiedBy>
  <cp:revision>9</cp:revision>
  <cp:lastPrinted>2018-05-17T10:11:17Z</cp:lastPrinted>
  <dcterms:created xsi:type="dcterms:W3CDTF">2018-05-17T10:01:50Z</dcterms:created>
  <dcterms:modified xsi:type="dcterms:W3CDTF">2022-06-01T13:11:10Z</dcterms:modified>
</cp:coreProperties>
</file>